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2"/>
  </p:notesMasterIdLst>
  <p:sldIdLst>
    <p:sldId id="361" r:id="rId3"/>
    <p:sldId id="302" r:id="rId4"/>
    <p:sldId id="363" r:id="rId5"/>
    <p:sldId id="259" r:id="rId6"/>
    <p:sldId id="307" r:id="rId7"/>
    <p:sldId id="308" r:id="rId8"/>
    <p:sldId id="310" r:id="rId9"/>
    <p:sldId id="311" r:id="rId10"/>
    <p:sldId id="315" r:id="rId11"/>
    <p:sldId id="320" r:id="rId12"/>
    <p:sldId id="304" r:id="rId13"/>
    <p:sldId id="322" r:id="rId14"/>
    <p:sldId id="287" r:id="rId15"/>
    <p:sldId id="288" r:id="rId16"/>
    <p:sldId id="289" r:id="rId17"/>
    <p:sldId id="323" r:id="rId18"/>
    <p:sldId id="324" r:id="rId19"/>
    <p:sldId id="291" r:id="rId20"/>
    <p:sldId id="336" r:id="rId21"/>
    <p:sldId id="305" r:id="rId22"/>
    <p:sldId id="306" r:id="rId23"/>
    <p:sldId id="318" r:id="rId24"/>
    <p:sldId id="338" r:id="rId25"/>
    <p:sldId id="352" r:id="rId26"/>
    <p:sldId id="353" r:id="rId27"/>
    <p:sldId id="321" r:id="rId28"/>
    <p:sldId id="265" r:id="rId29"/>
    <p:sldId id="348" r:id="rId30"/>
    <p:sldId id="364" r:id="rId31"/>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35" autoAdjust="0"/>
    <p:restoredTop sz="94660"/>
  </p:normalViewPr>
  <p:slideViewPr>
    <p:cSldViewPr snapToGrid="0">
      <p:cViewPr varScale="1">
        <p:scale>
          <a:sx n="57" d="100"/>
          <a:sy n="57" d="100"/>
        </p:scale>
        <p:origin x="102"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4F448-4241-4AFB-8A7A-BB5B7025700A}" type="doc">
      <dgm:prSet loTypeId="urn:microsoft.com/office/officeart/2005/8/layout/architecture" loCatId="list" qsTypeId="urn:microsoft.com/office/officeart/2005/8/quickstyle/3d5" qsCatId="3D" csTypeId="urn:microsoft.com/office/officeart/2005/8/colors/accent1_2" csCatId="accent1" phldr="1"/>
      <dgm:spPr/>
      <dgm:t>
        <a:bodyPr/>
        <a:lstStyle/>
        <a:p>
          <a:pPr rtl="1"/>
          <a:endParaRPr lang="ar-EG"/>
        </a:p>
      </dgm:t>
    </dgm:pt>
    <dgm:pt modelId="{1B6E5895-52E2-44AC-8969-A8A042289F67}">
      <dgm:prSet custT="1"/>
      <dgm:spPr/>
      <dgm:t>
        <a:bodyPr/>
        <a:lstStyle/>
        <a:p>
          <a:pPr rtl="1"/>
          <a:r>
            <a:rPr lang="ar-EG" sz="3600" b="1" dirty="0">
              <a:solidFill>
                <a:schemeClr val="tx1"/>
              </a:solidFill>
            </a:rPr>
            <a:t>استخدام  أغشية  خاصه  ذات  مسام  محددة الاقطار  فى  اجراء  الترشيح</a:t>
          </a:r>
        </a:p>
      </dgm:t>
    </dgm:pt>
    <dgm:pt modelId="{EA591A10-4E1D-4B68-A7A0-DB33BD046F3D}" type="parTrans" cxnId="{8A88E125-1012-43B7-AC3F-9E6AD6070B21}">
      <dgm:prSet/>
      <dgm:spPr/>
      <dgm:t>
        <a:bodyPr/>
        <a:lstStyle/>
        <a:p>
          <a:pPr rtl="1"/>
          <a:endParaRPr lang="ar-EG" sz="3600" b="1">
            <a:solidFill>
              <a:schemeClr val="tx1"/>
            </a:solidFill>
          </a:endParaRPr>
        </a:p>
      </dgm:t>
    </dgm:pt>
    <dgm:pt modelId="{4918D073-892F-4C7D-8AEA-80CC7BD02B4E}" type="sibTrans" cxnId="{8A88E125-1012-43B7-AC3F-9E6AD6070B21}">
      <dgm:prSet/>
      <dgm:spPr/>
      <dgm:t>
        <a:bodyPr/>
        <a:lstStyle/>
        <a:p>
          <a:pPr rtl="1"/>
          <a:endParaRPr lang="ar-EG" sz="3600" b="1">
            <a:solidFill>
              <a:schemeClr val="tx1"/>
            </a:solidFill>
          </a:endParaRPr>
        </a:p>
      </dgm:t>
    </dgm:pt>
    <dgm:pt modelId="{9CDE4775-3543-46BF-8A16-2E2141CED29D}">
      <dgm:prSet custT="1"/>
      <dgm:spPr/>
      <dgm:t>
        <a:bodyPr/>
        <a:lstStyle/>
        <a:p>
          <a:pPr rtl="1"/>
          <a:r>
            <a:rPr lang="ar-EG" sz="3600" b="1" dirty="0">
              <a:solidFill>
                <a:schemeClr val="tx1"/>
              </a:solidFill>
            </a:rPr>
            <a:t>الترشيح يتم تحت  ضغط  يختلف  باختلاف  مسامية  الغشاء</a:t>
          </a:r>
        </a:p>
      </dgm:t>
    </dgm:pt>
    <dgm:pt modelId="{5AC1D102-CED1-4C0A-BAB7-F43BCE6446DE}" type="parTrans" cxnId="{285279F3-4627-4A4B-AB29-23530D1FE702}">
      <dgm:prSet/>
      <dgm:spPr/>
      <dgm:t>
        <a:bodyPr/>
        <a:lstStyle/>
        <a:p>
          <a:pPr rtl="1"/>
          <a:endParaRPr lang="ar-EG" sz="3600" b="1">
            <a:solidFill>
              <a:schemeClr val="tx1"/>
            </a:solidFill>
          </a:endParaRPr>
        </a:p>
      </dgm:t>
    </dgm:pt>
    <dgm:pt modelId="{B05C91E9-023A-47F2-80C1-3DD29D20F67F}" type="sibTrans" cxnId="{285279F3-4627-4A4B-AB29-23530D1FE702}">
      <dgm:prSet/>
      <dgm:spPr/>
      <dgm:t>
        <a:bodyPr/>
        <a:lstStyle/>
        <a:p>
          <a:pPr rtl="1"/>
          <a:endParaRPr lang="ar-EG" sz="3600" b="1">
            <a:solidFill>
              <a:schemeClr val="tx1"/>
            </a:solidFill>
          </a:endParaRPr>
        </a:p>
      </dgm:t>
    </dgm:pt>
    <dgm:pt modelId="{3084BC75-3180-4644-8039-ED97233513BF}" type="pres">
      <dgm:prSet presAssocID="{6E94F448-4241-4AFB-8A7A-BB5B7025700A}" presName="Name0" presStyleCnt="0">
        <dgm:presLayoutVars>
          <dgm:chPref val="1"/>
          <dgm:dir/>
          <dgm:animOne val="branch"/>
          <dgm:animLvl val="lvl"/>
          <dgm:resizeHandles/>
        </dgm:presLayoutVars>
      </dgm:prSet>
      <dgm:spPr/>
      <dgm:t>
        <a:bodyPr/>
        <a:lstStyle/>
        <a:p>
          <a:pPr rtl="1"/>
          <a:endParaRPr lang="ar-EG"/>
        </a:p>
      </dgm:t>
    </dgm:pt>
    <dgm:pt modelId="{8881EE3F-026C-4F23-A267-3874D8ED7E83}" type="pres">
      <dgm:prSet presAssocID="{1B6E5895-52E2-44AC-8969-A8A042289F67}" presName="vertOne" presStyleCnt="0"/>
      <dgm:spPr/>
    </dgm:pt>
    <dgm:pt modelId="{03796C7C-C625-4B58-9162-9CB7E07E214A}" type="pres">
      <dgm:prSet presAssocID="{1B6E5895-52E2-44AC-8969-A8A042289F67}" presName="txOne" presStyleLbl="node0" presStyleIdx="0" presStyleCnt="2" custLinFactNeighborX="-75" custLinFactNeighborY="-3474">
        <dgm:presLayoutVars>
          <dgm:chPref val="3"/>
        </dgm:presLayoutVars>
      </dgm:prSet>
      <dgm:spPr/>
      <dgm:t>
        <a:bodyPr/>
        <a:lstStyle/>
        <a:p>
          <a:pPr rtl="1"/>
          <a:endParaRPr lang="ar-EG"/>
        </a:p>
      </dgm:t>
    </dgm:pt>
    <dgm:pt modelId="{B0DFF5EE-B666-4880-84FC-BE3F27530CE0}" type="pres">
      <dgm:prSet presAssocID="{1B6E5895-52E2-44AC-8969-A8A042289F67}" presName="horzOne" presStyleCnt="0"/>
      <dgm:spPr/>
    </dgm:pt>
    <dgm:pt modelId="{4F5302B2-4745-4895-BBDC-6107D530842C}" type="pres">
      <dgm:prSet presAssocID="{4918D073-892F-4C7D-8AEA-80CC7BD02B4E}" presName="sibSpaceOne" presStyleCnt="0"/>
      <dgm:spPr/>
    </dgm:pt>
    <dgm:pt modelId="{942B7BED-D20B-4117-B3E2-55D2C87EF55D}" type="pres">
      <dgm:prSet presAssocID="{9CDE4775-3543-46BF-8A16-2E2141CED29D}" presName="vertOne" presStyleCnt="0"/>
      <dgm:spPr/>
    </dgm:pt>
    <dgm:pt modelId="{B384257E-1A4B-4113-8674-AB63CFB978FC}" type="pres">
      <dgm:prSet presAssocID="{9CDE4775-3543-46BF-8A16-2E2141CED29D}" presName="txOne" presStyleLbl="node0" presStyleIdx="1" presStyleCnt="2">
        <dgm:presLayoutVars>
          <dgm:chPref val="3"/>
        </dgm:presLayoutVars>
      </dgm:prSet>
      <dgm:spPr/>
      <dgm:t>
        <a:bodyPr/>
        <a:lstStyle/>
        <a:p>
          <a:pPr rtl="1"/>
          <a:endParaRPr lang="ar-EG"/>
        </a:p>
      </dgm:t>
    </dgm:pt>
    <dgm:pt modelId="{D88676D9-BAF3-4BA7-AFAA-68600BD90A50}" type="pres">
      <dgm:prSet presAssocID="{9CDE4775-3543-46BF-8A16-2E2141CED29D}" presName="horzOne" presStyleCnt="0"/>
      <dgm:spPr/>
    </dgm:pt>
  </dgm:ptLst>
  <dgm:cxnLst>
    <dgm:cxn modelId="{285279F3-4627-4A4B-AB29-23530D1FE702}" srcId="{6E94F448-4241-4AFB-8A7A-BB5B7025700A}" destId="{9CDE4775-3543-46BF-8A16-2E2141CED29D}" srcOrd="1" destOrd="0" parTransId="{5AC1D102-CED1-4C0A-BAB7-F43BCE6446DE}" sibTransId="{B05C91E9-023A-47F2-80C1-3DD29D20F67F}"/>
    <dgm:cxn modelId="{051BF392-A98D-47E7-97F2-343D5B613CE8}" type="presOf" srcId="{9CDE4775-3543-46BF-8A16-2E2141CED29D}" destId="{B384257E-1A4B-4113-8674-AB63CFB978FC}" srcOrd="0" destOrd="0" presId="urn:microsoft.com/office/officeart/2005/8/layout/architecture"/>
    <dgm:cxn modelId="{8A88E125-1012-43B7-AC3F-9E6AD6070B21}" srcId="{6E94F448-4241-4AFB-8A7A-BB5B7025700A}" destId="{1B6E5895-52E2-44AC-8969-A8A042289F67}" srcOrd="0" destOrd="0" parTransId="{EA591A10-4E1D-4B68-A7A0-DB33BD046F3D}" sibTransId="{4918D073-892F-4C7D-8AEA-80CC7BD02B4E}"/>
    <dgm:cxn modelId="{64DC5C7E-C266-4A9A-B82D-E5CB5041959B}" type="presOf" srcId="{6E94F448-4241-4AFB-8A7A-BB5B7025700A}" destId="{3084BC75-3180-4644-8039-ED97233513BF}" srcOrd="0" destOrd="0" presId="urn:microsoft.com/office/officeart/2005/8/layout/architecture"/>
    <dgm:cxn modelId="{BB2D807F-237A-489F-9BEF-5D2F293D3E34}" type="presOf" srcId="{1B6E5895-52E2-44AC-8969-A8A042289F67}" destId="{03796C7C-C625-4B58-9162-9CB7E07E214A}" srcOrd="0" destOrd="0" presId="urn:microsoft.com/office/officeart/2005/8/layout/architecture"/>
    <dgm:cxn modelId="{46E64900-EC7B-47C1-9F7C-46968BCD1AE8}" type="presParOf" srcId="{3084BC75-3180-4644-8039-ED97233513BF}" destId="{8881EE3F-026C-4F23-A267-3874D8ED7E83}" srcOrd="0" destOrd="0" presId="urn:microsoft.com/office/officeart/2005/8/layout/architecture"/>
    <dgm:cxn modelId="{9CCF2883-C406-4B1A-A788-CFB48F874DCC}" type="presParOf" srcId="{8881EE3F-026C-4F23-A267-3874D8ED7E83}" destId="{03796C7C-C625-4B58-9162-9CB7E07E214A}" srcOrd="0" destOrd="0" presId="urn:microsoft.com/office/officeart/2005/8/layout/architecture"/>
    <dgm:cxn modelId="{5A9805B7-46A9-4DC1-9D47-EBA28FF93510}" type="presParOf" srcId="{8881EE3F-026C-4F23-A267-3874D8ED7E83}" destId="{B0DFF5EE-B666-4880-84FC-BE3F27530CE0}" srcOrd="1" destOrd="0" presId="urn:microsoft.com/office/officeart/2005/8/layout/architecture"/>
    <dgm:cxn modelId="{7A926C88-F281-4C1F-96C0-80D0AEE86CD2}" type="presParOf" srcId="{3084BC75-3180-4644-8039-ED97233513BF}" destId="{4F5302B2-4745-4895-BBDC-6107D530842C}" srcOrd="1" destOrd="0" presId="urn:microsoft.com/office/officeart/2005/8/layout/architecture"/>
    <dgm:cxn modelId="{6E22C351-5CD5-449D-AB8F-E081DD956D61}" type="presParOf" srcId="{3084BC75-3180-4644-8039-ED97233513BF}" destId="{942B7BED-D20B-4117-B3E2-55D2C87EF55D}" srcOrd="2" destOrd="0" presId="urn:microsoft.com/office/officeart/2005/8/layout/architecture"/>
    <dgm:cxn modelId="{AB390DB2-07CE-4FF3-9487-BB9FB3D41F28}" type="presParOf" srcId="{942B7BED-D20B-4117-B3E2-55D2C87EF55D}" destId="{B384257E-1A4B-4113-8674-AB63CFB978FC}" srcOrd="0" destOrd="0" presId="urn:microsoft.com/office/officeart/2005/8/layout/architecture"/>
    <dgm:cxn modelId="{159C32E0-7C46-49C3-9C30-38C4F453B471}" type="presParOf" srcId="{942B7BED-D20B-4117-B3E2-55D2C87EF55D}" destId="{D88676D9-BAF3-4BA7-AFAA-68600BD90A50}"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32A22B-0697-4A8D-B270-C06C69689D43}" type="doc">
      <dgm:prSet loTypeId="urn:microsoft.com/office/officeart/2005/8/layout/hProcess9" loCatId="process" qsTypeId="urn:microsoft.com/office/officeart/2005/8/quickstyle/3d5" qsCatId="3D" csTypeId="urn:microsoft.com/office/officeart/2005/8/colors/colorful5" csCatId="colorful"/>
      <dgm:spPr/>
      <dgm:t>
        <a:bodyPr/>
        <a:lstStyle/>
        <a:p>
          <a:pPr rtl="1"/>
          <a:endParaRPr lang="ar-EG"/>
        </a:p>
      </dgm:t>
    </dgm:pt>
    <dgm:pt modelId="{BC740C5C-4342-4171-A6B4-8295C4AD899E}">
      <dgm:prSet/>
      <dgm:spPr/>
      <dgm:t>
        <a:bodyPr/>
        <a:lstStyle/>
        <a:p>
          <a:pPr rtl="1"/>
          <a:r>
            <a:rPr lang="ar-EG" b="1">
              <a:solidFill>
                <a:schemeClr val="tx1"/>
              </a:solidFill>
            </a:rPr>
            <a:t>اللزوجة</a:t>
          </a:r>
        </a:p>
      </dgm:t>
    </dgm:pt>
    <dgm:pt modelId="{768974A1-05ED-4E66-89A6-52DE199EA7AB}" type="parTrans" cxnId="{2315D4DE-AD85-43BE-89CA-0CD99A9E9183}">
      <dgm:prSet/>
      <dgm:spPr/>
      <dgm:t>
        <a:bodyPr/>
        <a:lstStyle/>
        <a:p>
          <a:pPr rtl="1"/>
          <a:endParaRPr lang="ar-EG" b="1">
            <a:solidFill>
              <a:schemeClr val="tx1"/>
            </a:solidFill>
          </a:endParaRPr>
        </a:p>
      </dgm:t>
    </dgm:pt>
    <dgm:pt modelId="{9F91BF0F-3806-46E8-87A1-00242126EBB6}" type="sibTrans" cxnId="{2315D4DE-AD85-43BE-89CA-0CD99A9E9183}">
      <dgm:prSet/>
      <dgm:spPr/>
      <dgm:t>
        <a:bodyPr/>
        <a:lstStyle/>
        <a:p>
          <a:pPr rtl="1"/>
          <a:endParaRPr lang="ar-EG" b="1">
            <a:solidFill>
              <a:schemeClr val="tx1"/>
            </a:solidFill>
          </a:endParaRPr>
        </a:p>
      </dgm:t>
    </dgm:pt>
    <dgm:pt modelId="{B129B3B5-756D-4BCC-B07E-AA2A11057209}">
      <dgm:prSet/>
      <dgm:spPr/>
      <dgm:t>
        <a:bodyPr/>
        <a:lstStyle/>
        <a:p>
          <a:pPr rtl="1"/>
          <a:r>
            <a:rPr lang="ar-EG" b="1">
              <a:solidFill>
                <a:schemeClr val="tx1"/>
              </a:solidFill>
            </a:rPr>
            <a:t>القدرة  التنظيمية  </a:t>
          </a:r>
          <a:r>
            <a:rPr lang="en-US" b="1">
              <a:solidFill>
                <a:schemeClr val="tx1"/>
              </a:solidFill>
            </a:rPr>
            <a:t>Buffer capacity</a:t>
          </a:r>
          <a:r>
            <a:rPr lang="ar-EG" b="1">
              <a:solidFill>
                <a:schemeClr val="tx1"/>
              </a:solidFill>
            </a:rPr>
            <a:t> </a:t>
          </a:r>
        </a:p>
      </dgm:t>
    </dgm:pt>
    <dgm:pt modelId="{E3FAAEE5-E002-4D2B-A93A-E9120387D5F2}" type="parTrans" cxnId="{5465E1B8-6CAC-4205-80D0-16BFA17B2883}">
      <dgm:prSet/>
      <dgm:spPr/>
      <dgm:t>
        <a:bodyPr/>
        <a:lstStyle/>
        <a:p>
          <a:pPr rtl="1"/>
          <a:endParaRPr lang="ar-EG" b="1">
            <a:solidFill>
              <a:schemeClr val="tx1"/>
            </a:solidFill>
          </a:endParaRPr>
        </a:p>
      </dgm:t>
    </dgm:pt>
    <dgm:pt modelId="{0B073668-CB95-4BB3-815B-72150E5A5770}" type="sibTrans" cxnId="{5465E1B8-6CAC-4205-80D0-16BFA17B2883}">
      <dgm:prSet/>
      <dgm:spPr/>
      <dgm:t>
        <a:bodyPr/>
        <a:lstStyle/>
        <a:p>
          <a:pPr rtl="1"/>
          <a:endParaRPr lang="ar-EG" b="1">
            <a:solidFill>
              <a:schemeClr val="tx1"/>
            </a:solidFill>
          </a:endParaRPr>
        </a:p>
      </dgm:t>
    </dgm:pt>
    <dgm:pt modelId="{8D12FDE4-2037-470D-B976-BCF8E248087B}">
      <dgm:prSet/>
      <dgm:spPr/>
      <dgm:t>
        <a:bodyPr/>
        <a:lstStyle/>
        <a:p>
          <a:pPr rtl="1"/>
          <a:r>
            <a:rPr lang="ar-EG" b="1">
              <a:solidFill>
                <a:schemeClr val="tx1"/>
              </a:solidFill>
            </a:rPr>
            <a:t>التجبن الأنزيمي لمركزات الألبان</a:t>
          </a:r>
        </a:p>
      </dgm:t>
    </dgm:pt>
    <dgm:pt modelId="{CD852542-3F91-4ED1-8D1D-65F4BD3D4742}" type="parTrans" cxnId="{9C7D73A7-590F-4150-A36F-267B5ADA1676}">
      <dgm:prSet/>
      <dgm:spPr/>
      <dgm:t>
        <a:bodyPr/>
        <a:lstStyle/>
        <a:p>
          <a:pPr rtl="1"/>
          <a:endParaRPr lang="ar-EG" b="1">
            <a:solidFill>
              <a:schemeClr val="tx1"/>
            </a:solidFill>
          </a:endParaRPr>
        </a:p>
      </dgm:t>
    </dgm:pt>
    <dgm:pt modelId="{6A8CA415-70DE-425D-A623-E641BC980970}" type="sibTrans" cxnId="{9C7D73A7-590F-4150-A36F-267B5ADA1676}">
      <dgm:prSet/>
      <dgm:spPr/>
      <dgm:t>
        <a:bodyPr/>
        <a:lstStyle/>
        <a:p>
          <a:pPr rtl="1"/>
          <a:endParaRPr lang="ar-EG" b="1">
            <a:solidFill>
              <a:schemeClr val="tx1"/>
            </a:solidFill>
          </a:endParaRPr>
        </a:p>
      </dgm:t>
    </dgm:pt>
    <dgm:pt modelId="{5E6DF1E8-AFF7-4FB3-A6B3-6FEAE57F50F6}" type="pres">
      <dgm:prSet presAssocID="{C832A22B-0697-4A8D-B270-C06C69689D43}" presName="CompostProcess" presStyleCnt="0">
        <dgm:presLayoutVars>
          <dgm:dir/>
          <dgm:resizeHandles val="exact"/>
        </dgm:presLayoutVars>
      </dgm:prSet>
      <dgm:spPr/>
      <dgm:t>
        <a:bodyPr/>
        <a:lstStyle/>
        <a:p>
          <a:pPr rtl="1"/>
          <a:endParaRPr lang="ar-EG"/>
        </a:p>
      </dgm:t>
    </dgm:pt>
    <dgm:pt modelId="{503A3284-8EDB-4745-8D1E-07AACA5F4338}" type="pres">
      <dgm:prSet presAssocID="{C832A22B-0697-4A8D-B270-C06C69689D43}" presName="arrow" presStyleLbl="bgShp" presStyleIdx="0" presStyleCnt="1"/>
      <dgm:spPr/>
    </dgm:pt>
    <dgm:pt modelId="{55656DE4-5503-451A-8BE6-4EC63B3827BD}" type="pres">
      <dgm:prSet presAssocID="{C832A22B-0697-4A8D-B270-C06C69689D43}" presName="linearProcess" presStyleCnt="0"/>
      <dgm:spPr/>
    </dgm:pt>
    <dgm:pt modelId="{FED774E9-421D-4E77-B3C0-856343465FA9}" type="pres">
      <dgm:prSet presAssocID="{BC740C5C-4342-4171-A6B4-8295C4AD899E}" presName="textNode" presStyleLbl="node1" presStyleIdx="0" presStyleCnt="3">
        <dgm:presLayoutVars>
          <dgm:bulletEnabled val="1"/>
        </dgm:presLayoutVars>
      </dgm:prSet>
      <dgm:spPr/>
      <dgm:t>
        <a:bodyPr/>
        <a:lstStyle/>
        <a:p>
          <a:pPr rtl="1"/>
          <a:endParaRPr lang="ar-EG"/>
        </a:p>
      </dgm:t>
    </dgm:pt>
    <dgm:pt modelId="{4E27DFA5-A74D-455A-9895-ACB7C14F8719}" type="pres">
      <dgm:prSet presAssocID="{9F91BF0F-3806-46E8-87A1-00242126EBB6}" presName="sibTrans" presStyleCnt="0"/>
      <dgm:spPr/>
    </dgm:pt>
    <dgm:pt modelId="{507D0F0B-45A3-456B-A026-D0E0A3EE9BEB}" type="pres">
      <dgm:prSet presAssocID="{B129B3B5-756D-4BCC-B07E-AA2A11057209}" presName="textNode" presStyleLbl="node1" presStyleIdx="1" presStyleCnt="3">
        <dgm:presLayoutVars>
          <dgm:bulletEnabled val="1"/>
        </dgm:presLayoutVars>
      </dgm:prSet>
      <dgm:spPr/>
      <dgm:t>
        <a:bodyPr/>
        <a:lstStyle/>
        <a:p>
          <a:pPr rtl="1"/>
          <a:endParaRPr lang="ar-EG"/>
        </a:p>
      </dgm:t>
    </dgm:pt>
    <dgm:pt modelId="{CAD993EE-11E5-4EC3-BE71-42C551BA6474}" type="pres">
      <dgm:prSet presAssocID="{0B073668-CB95-4BB3-815B-72150E5A5770}" presName="sibTrans" presStyleCnt="0"/>
      <dgm:spPr/>
    </dgm:pt>
    <dgm:pt modelId="{9E626338-312B-4DA3-8BFC-E29461DFADBD}" type="pres">
      <dgm:prSet presAssocID="{8D12FDE4-2037-470D-B976-BCF8E248087B}" presName="textNode" presStyleLbl="node1" presStyleIdx="2" presStyleCnt="3">
        <dgm:presLayoutVars>
          <dgm:bulletEnabled val="1"/>
        </dgm:presLayoutVars>
      </dgm:prSet>
      <dgm:spPr/>
      <dgm:t>
        <a:bodyPr/>
        <a:lstStyle/>
        <a:p>
          <a:pPr rtl="1"/>
          <a:endParaRPr lang="ar-EG"/>
        </a:p>
      </dgm:t>
    </dgm:pt>
  </dgm:ptLst>
  <dgm:cxnLst>
    <dgm:cxn modelId="{DB0DCB56-2DC0-4229-82BB-355F24B081EF}" type="presOf" srcId="{BC740C5C-4342-4171-A6B4-8295C4AD899E}" destId="{FED774E9-421D-4E77-B3C0-856343465FA9}" srcOrd="0" destOrd="0" presId="urn:microsoft.com/office/officeart/2005/8/layout/hProcess9"/>
    <dgm:cxn modelId="{9C7D73A7-590F-4150-A36F-267B5ADA1676}" srcId="{C832A22B-0697-4A8D-B270-C06C69689D43}" destId="{8D12FDE4-2037-470D-B976-BCF8E248087B}" srcOrd="2" destOrd="0" parTransId="{CD852542-3F91-4ED1-8D1D-65F4BD3D4742}" sibTransId="{6A8CA415-70DE-425D-A623-E641BC980970}"/>
    <dgm:cxn modelId="{BDE806E8-A39B-4D27-9F9A-0151538BA6A8}" type="presOf" srcId="{C832A22B-0697-4A8D-B270-C06C69689D43}" destId="{5E6DF1E8-AFF7-4FB3-A6B3-6FEAE57F50F6}" srcOrd="0" destOrd="0" presId="urn:microsoft.com/office/officeart/2005/8/layout/hProcess9"/>
    <dgm:cxn modelId="{2315D4DE-AD85-43BE-89CA-0CD99A9E9183}" srcId="{C832A22B-0697-4A8D-B270-C06C69689D43}" destId="{BC740C5C-4342-4171-A6B4-8295C4AD899E}" srcOrd="0" destOrd="0" parTransId="{768974A1-05ED-4E66-89A6-52DE199EA7AB}" sibTransId="{9F91BF0F-3806-46E8-87A1-00242126EBB6}"/>
    <dgm:cxn modelId="{5465E1B8-6CAC-4205-80D0-16BFA17B2883}" srcId="{C832A22B-0697-4A8D-B270-C06C69689D43}" destId="{B129B3B5-756D-4BCC-B07E-AA2A11057209}" srcOrd="1" destOrd="0" parTransId="{E3FAAEE5-E002-4D2B-A93A-E9120387D5F2}" sibTransId="{0B073668-CB95-4BB3-815B-72150E5A5770}"/>
    <dgm:cxn modelId="{6C54A5CF-03E3-46DD-9AD7-19BE3BF6C4FE}" type="presOf" srcId="{8D12FDE4-2037-470D-B976-BCF8E248087B}" destId="{9E626338-312B-4DA3-8BFC-E29461DFADBD}" srcOrd="0" destOrd="0" presId="urn:microsoft.com/office/officeart/2005/8/layout/hProcess9"/>
    <dgm:cxn modelId="{B27F2A14-D664-4E3C-9332-92A84F904C6A}" type="presOf" srcId="{B129B3B5-756D-4BCC-B07E-AA2A11057209}" destId="{507D0F0B-45A3-456B-A026-D0E0A3EE9BEB}" srcOrd="0" destOrd="0" presId="urn:microsoft.com/office/officeart/2005/8/layout/hProcess9"/>
    <dgm:cxn modelId="{6FBB9B8E-1CD8-46CC-B339-2436992A7181}" type="presParOf" srcId="{5E6DF1E8-AFF7-4FB3-A6B3-6FEAE57F50F6}" destId="{503A3284-8EDB-4745-8D1E-07AACA5F4338}" srcOrd="0" destOrd="0" presId="urn:microsoft.com/office/officeart/2005/8/layout/hProcess9"/>
    <dgm:cxn modelId="{837BA061-0962-4302-B81F-A3D8FF5BF1B5}" type="presParOf" srcId="{5E6DF1E8-AFF7-4FB3-A6B3-6FEAE57F50F6}" destId="{55656DE4-5503-451A-8BE6-4EC63B3827BD}" srcOrd="1" destOrd="0" presId="urn:microsoft.com/office/officeart/2005/8/layout/hProcess9"/>
    <dgm:cxn modelId="{34C72476-51C7-40E3-9C43-8B5991912BB0}" type="presParOf" srcId="{55656DE4-5503-451A-8BE6-4EC63B3827BD}" destId="{FED774E9-421D-4E77-B3C0-856343465FA9}" srcOrd="0" destOrd="0" presId="urn:microsoft.com/office/officeart/2005/8/layout/hProcess9"/>
    <dgm:cxn modelId="{066D4D88-F426-4E33-A7CA-BC814EA51FE8}" type="presParOf" srcId="{55656DE4-5503-451A-8BE6-4EC63B3827BD}" destId="{4E27DFA5-A74D-455A-9895-ACB7C14F8719}" srcOrd="1" destOrd="0" presId="urn:microsoft.com/office/officeart/2005/8/layout/hProcess9"/>
    <dgm:cxn modelId="{6FF118DB-1F2E-40CD-884F-4EB0E8BF499A}" type="presParOf" srcId="{55656DE4-5503-451A-8BE6-4EC63B3827BD}" destId="{507D0F0B-45A3-456B-A026-D0E0A3EE9BEB}" srcOrd="2" destOrd="0" presId="urn:microsoft.com/office/officeart/2005/8/layout/hProcess9"/>
    <dgm:cxn modelId="{5EA2B39C-224C-4194-8CEA-23A89AAAD769}" type="presParOf" srcId="{55656DE4-5503-451A-8BE6-4EC63B3827BD}" destId="{CAD993EE-11E5-4EC3-BE71-42C551BA6474}" srcOrd="3" destOrd="0" presId="urn:microsoft.com/office/officeart/2005/8/layout/hProcess9"/>
    <dgm:cxn modelId="{70D83A0E-B491-4D41-A8D0-D4FA83519B93}" type="presParOf" srcId="{55656DE4-5503-451A-8BE6-4EC63B3827BD}" destId="{9E626338-312B-4DA3-8BFC-E29461DFADB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403132-DADF-4AB8-A5EC-EAC934D136E1}" type="doc">
      <dgm:prSet loTypeId="urn:microsoft.com/office/officeart/2005/8/layout/process5" loCatId="process" qsTypeId="urn:microsoft.com/office/officeart/2005/8/quickstyle/3d3" qsCatId="3D" csTypeId="urn:microsoft.com/office/officeart/2005/8/colors/colorful4" csCatId="colorful" phldr="1"/>
      <dgm:spPr/>
      <dgm:t>
        <a:bodyPr/>
        <a:lstStyle/>
        <a:p>
          <a:pPr rtl="1"/>
          <a:endParaRPr lang="ar-EG"/>
        </a:p>
      </dgm:t>
    </dgm:pt>
    <dgm:pt modelId="{55A2A768-5639-424B-A3D3-E0DEFE7DF7A0}">
      <dgm:prSet/>
      <dgm:spPr/>
      <dgm:t>
        <a:bodyPr/>
        <a:lstStyle/>
        <a:p>
          <a:pPr rtl="1"/>
          <a:r>
            <a:rPr lang="ar-EG" b="1" dirty="0">
              <a:solidFill>
                <a:schemeClr val="tx1"/>
              </a:solidFill>
            </a:rPr>
            <a:t>تزيد  لزوجة  مركز  اللبن  بزيادة  التركيز</a:t>
          </a:r>
        </a:p>
      </dgm:t>
    </dgm:pt>
    <dgm:pt modelId="{1B90FD50-92C1-45DD-801B-3B136AAD272F}" type="parTrans" cxnId="{8E4CABA6-C834-4166-A074-8D73D966D95F}">
      <dgm:prSet/>
      <dgm:spPr/>
      <dgm:t>
        <a:bodyPr/>
        <a:lstStyle/>
        <a:p>
          <a:pPr rtl="1"/>
          <a:endParaRPr lang="ar-EG" b="1">
            <a:solidFill>
              <a:schemeClr val="tx1"/>
            </a:solidFill>
          </a:endParaRPr>
        </a:p>
      </dgm:t>
    </dgm:pt>
    <dgm:pt modelId="{3BC4010C-6C16-4F12-9B1B-D4464C8AC2CA}" type="sibTrans" cxnId="{8E4CABA6-C834-4166-A074-8D73D966D95F}">
      <dgm:prSet/>
      <dgm:spPr/>
      <dgm:t>
        <a:bodyPr/>
        <a:lstStyle/>
        <a:p>
          <a:pPr rtl="1"/>
          <a:endParaRPr lang="ar-EG" b="1">
            <a:solidFill>
              <a:schemeClr val="tx1"/>
            </a:solidFill>
          </a:endParaRPr>
        </a:p>
      </dgm:t>
    </dgm:pt>
    <dgm:pt modelId="{3E0320CB-F045-4E74-A38A-071655F9747E}">
      <dgm:prSet/>
      <dgm:spPr/>
      <dgm:t>
        <a:bodyPr/>
        <a:lstStyle/>
        <a:p>
          <a:pPr rtl="1"/>
          <a:r>
            <a:rPr lang="ar-EG" b="1" dirty="0">
              <a:solidFill>
                <a:schemeClr val="tx1"/>
              </a:solidFill>
            </a:rPr>
            <a:t>ويتحول  المركز  الى  سائل  له  خواص  غير  نيوتينيه</a:t>
          </a:r>
        </a:p>
      </dgm:t>
    </dgm:pt>
    <dgm:pt modelId="{FBFEAF8F-A495-4106-B850-E98CF5AF3A21}" type="parTrans" cxnId="{51F2FA48-9952-41D7-AF15-77A5B71B8CC7}">
      <dgm:prSet/>
      <dgm:spPr/>
      <dgm:t>
        <a:bodyPr/>
        <a:lstStyle/>
        <a:p>
          <a:pPr rtl="1"/>
          <a:endParaRPr lang="ar-EG" b="1">
            <a:solidFill>
              <a:schemeClr val="tx1"/>
            </a:solidFill>
          </a:endParaRPr>
        </a:p>
      </dgm:t>
    </dgm:pt>
    <dgm:pt modelId="{96933B5B-2EB6-4493-8757-0F9B01F20118}" type="sibTrans" cxnId="{51F2FA48-9952-41D7-AF15-77A5B71B8CC7}">
      <dgm:prSet/>
      <dgm:spPr/>
      <dgm:t>
        <a:bodyPr/>
        <a:lstStyle/>
        <a:p>
          <a:pPr rtl="1"/>
          <a:endParaRPr lang="ar-EG" b="1">
            <a:solidFill>
              <a:schemeClr val="tx1"/>
            </a:solidFill>
          </a:endParaRPr>
        </a:p>
      </dgm:t>
    </dgm:pt>
    <dgm:pt modelId="{8AD0A894-A33C-4DF8-8D26-708B26A843CB}">
      <dgm:prSet/>
      <dgm:spPr/>
      <dgm:t>
        <a:bodyPr/>
        <a:lstStyle/>
        <a:p>
          <a:pPr rtl="1"/>
          <a:r>
            <a:rPr lang="ar-EG" b="1" i="1" dirty="0">
              <a:solidFill>
                <a:schemeClr val="tx1"/>
              </a:solidFill>
            </a:rPr>
            <a:t>تزداد  لزوجة  مركزات  اللبن الكامل  بصورة  ملحوظة  عند  تجنيسها  وقد  وجدت  علاقه  شبه  خطيه  بين  ضغط  التجنيس واللز</a:t>
          </a:r>
          <a:r>
            <a:rPr lang="ar-EG" b="1" dirty="0">
              <a:solidFill>
                <a:schemeClr val="tx1"/>
              </a:solidFill>
            </a:rPr>
            <a:t>وجة</a:t>
          </a:r>
        </a:p>
      </dgm:t>
    </dgm:pt>
    <dgm:pt modelId="{DE1B7C6F-4288-4F8D-8C47-E1B608EA3D09}" type="parTrans" cxnId="{FFB43F00-E634-46F3-BE28-117CEA4E1291}">
      <dgm:prSet/>
      <dgm:spPr/>
      <dgm:t>
        <a:bodyPr/>
        <a:lstStyle/>
        <a:p>
          <a:pPr rtl="1"/>
          <a:endParaRPr lang="ar-EG" b="1">
            <a:solidFill>
              <a:schemeClr val="tx1"/>
            </a:solidFill>
          </a:endParaRPr>
        </a:p>
      </dgm:t>
    </dgm:pt>
    <dgm:pt modelId="{4C785C13-5A5C-4069-97AF-0FA255F57782}" type="sibTrans" cxnId="{FFB43F00-E634-46F3-BE28-117CEA4E1291}">
      <dgm:prSet/>
      <dgm:spPr/>
      <dgm:t>
        <a:bodyPr/>
        <a:lstStyle/>
        <a:p>
          <a:pPr rtl="1"/>
          <a:endParaRPr lang="ar-EG" b="1">
            <a:solidFill>
              <a:schemeClr val="tx1"/>
            </a:solidFill>
          </a:endParaRPr>
        </a:p>
      </dgm:t>
    </dgm:pt>
    <dgm:pt modelId="{C932C29A-70F2-4113-8CF4-A07ACF399885}">
      <dgm:prSet/>
      <dgm:spPr/>
      <dgm:t>
        <a:bodyPr/>
        <a:lstStyle/>
        <a:p>
          <a:pPr rtl="1"/>
          <a:r>
            <a:rPr lang="ar-EG" b="1">
              <a:solidFill>
                <a:schemeClr val="tx1"/>
              </a:solidFill>
            </a:rPr>
            <a:t>تزداد صعوبة توزيع المنفحة بانتظام في المركز بزيادة التركيز</a:t>
          </a:r>
        </a:p>
      </dgm:t>
    </dgm:pt>
    <dgm:pt modelId="{886C8C6E-6D77-43A2-802B-035049A3C926}" type="parTrans" cxnId="{83A76B62-6369-4527-8860-5F98E6FAF929}">
      <dgm:prSet/>
      <dgm:spPr/>
      <dgm:t>
        <a:bodyPr/>
        <a:lstStyle/>
        <a:p>
          <a:pPr rtl="1"/>
          <a:endParaRPr lang="ar-EG" b="1">
            <a:solidFill>
              <a:schemeClr val="tx1"/>
            </a:solidFill>
          </a:endParaRPr>
        </a:p>
      </dgm:t>
    </dgm:pt>
    <dgm:pt modelId="{9D45CFC7-0A4C-4458-806B-4ADAC1107484}" type="sibTrans" cxnId="{83A76B62-6369-4527-8860-5F98E6FAF929}">
      <dgm:prSet/>
      <dgm:spPr/>
      <dgm:t>
        <a:bodyPr/>
        <a:lstStyle/>
        <a:p>
          <a:pPr rtl="1"/>
          <a:endParaRPr lang="ar-EG" b="1">
            <a:solidFill>
              <a:schemeClr val="tx1"/>
            </a:solidFill>
          </a:endParaRPr>
        </a:p>
      </dgm:t>
    </dgm:pt>
    <dgm:pt modelId="{920BA649-89E7-42BF-B499-55C51B3B67F6}">
      <dgm:prSet/>
      <dgm:spPr/>
      <dgm:t>
        <a:bodyPr/>
        <a:lstStyle/>
        <a:p>
          <a:pPr rtl="1"/>
          <a:r>
            <a:rPr lang="ar-EG" b="1">
              <a:solidFill>
                <a:schemeClr val="tx1"/>
              </a:solidFill>
            </a:rPr>
            <a:t>تتطلب المعاملات الحرارة للمركزات عالية التركيز استخدام المبادلات الأنبوبية وتعديل درجات ومدد المعاملة الحرارية0</a:t>
          </a:r>
        </a:p>
      </dgm:t>
    </dgm:pt>
    <dgm:pt modelId="{162A87D1-CB9F-40CE-80A6-D76249D75F0A}" type="parTrans" cxnId="{DA704A4B-EA1C-4FC8-AAA9-558A5B39F42F}">
      <dgm:prSet/>
      <dgm:spPr/>
      <dgm:t>
        <a:bodyPr/>
        <a:lstStyle/>
        <a:p>
          <a:pPr rtl="1"/>
          <a:endParaRPr lang="ar-EG" b="1">
            <a:solidFill>
              <a:schemeClr val="tx1"/>
            </a:solidFill>
          </a:endParaRPr>
        </a:p>
      </dgm:t>
    </dgm:pt>
    <dgm:pt modelId="{95C52844-B1AB-4C0B-BEDF-5B725A9E7C86}" type="sibTrans" cxnId="{DA704A4B-EA1C-4FC8-AAA9-558A5B39F42F}">
      <dgm:prSet/>
      <dgm:spPr/>
      <dgm:t>
        <a:bodyPr/>
        <a:lstStyle/>
        <a:p>
          <a:pPr rtl="1"/>
          <a:endParaRPr lang="ar-EG" b="1">
            <a:solidFill>
              <a:schemeClr val="tx1"/>
            </a:solidFill>
          </a:endParaRPr>
        </a:p>
      </dgm:t>
    </dgm:pt>
    <dgm:pt modelId="{5C0711EB-43C2-4180-9B36-F90A239D2BA5}" type="pres">
      <dgm:prSet presAssocID="{F3403132-DADF-4AB8-A5EC-EAC934D136E1}" presName="diagram" presStyleCnt="0">
        <dgm:presLayoutVars>
          <dgm:dir/>
          <dgm:resizeHandles val="exact"/>
        </dgm:presLayoutVars>
      </dgm:prSet>
      <dgm:spPr/>
      <dgm:t>
        <a:bodyPr/>
        <a:lstStyle/>
        <a:p>
          <a:pPr rtl="1"/>
          <a:endParaRPr lang="ar-EG"/>
        </a:p>
      </dgm:t>
    </dgm:pt>
    <dgm:pt modelId="{F9DFF069-6AAA-4A06-8462-4B33481C807C}" type="pres">
      <dgm:prSet presAssocID="{55A2A768-5639-424B-A3D3-E0DEFE7DF7A0}" presName="node" presStyleLbl="node1" presStyleIdx="0" presStyleCnt="5">
        <dgm:presLayoutVars>
          <dgm:bulletEnabled val="1"/>
        </dgm:presLayoutVars>
      </dgm:prSet>
      <dgm:spPr/>
      <dgm:t>
        <a:bodyPr/>
        <a:lstStyle/>
        <a:p>
          <a:pPr rtl="1"/>
          <a:endParaRPr lang="ar-EG"/>
        </a:p>
      </dgm:t>
    </dgm:pt>
    <dgm:pt modelId="{746DB0AD-B9BC-4754-AEC5-CF965C42D442}" type="pres">
      <dgm:prSet presAssocID="{3BC4010C-6C16-4F12-9B1B-D4464C8AC2CA}" presName="sibTrans" presStyleLbl="sibTrans2D1" presStyleIdx="0" presStyleCnt="4"/>
      <dgm:spPr/>
      <dgm:t>
        <a:bodyPr/>
        <a:lstStyle/>
        <a:p>
          <a:pPr rtl="1"/>
          <a:endParaRPr lang="ar-EG"/>
        </a:p>
      </dgm:t>
    </dgm:pt>
    <dgm:pt modelId="{0692A89F-94A4-493D-8130-E5E349F3AA48}" type="pres">
      <dgm:prSet presAssocID="{3BC4010C-6C16-4F12-9B1B-D4464C8AC2CA}" presName="connectorText" presStyleLbl="sibTrans2D1" presStyleIdx="0" presStyleCnt="4"/>
      <dgm:spPr/>
      <dgm:t>
        <a:bodyPr/>
        <a:lstStyle/>
        <a:p>
          <a:pPr rtl="1"/>
          <a:endParaRPr lang="ar-EG"/>
        </a:p>
      </dgm:t>
    </dgm:pt>
    <dgm:pt modelId="{0D49AA77-7A75-4499-95E4-2B97DA423151}" type="pres">
      <dgm:prSet presAssocID="{3E0320CB-F045-4E74-A38A-071655F9747E}" presName="node" presStyleLbl="node1" presStyleIdx="1" presStyleCnt="5">
        <dgm:presLayoutVars>
          <dgm:bulletEnabled val="1"/>
        </dgm:presLayoutVars>
      </dgm:prSet>
      <dgm:spPr/>
      <dgm:t>
        <a:bodyPr/>
        <a:lstStyle/>
        <a:p>
          <a:pPr rtl="1"/>
          <a:endParaRPr lang="ar-EG"/>
        </a:p>
      </dgm:t>
    </dgm:pt>
    <dgm:pt modelId="{472C6A20-62A1-4233-A9B6-DCF41376A474}" type="pres">
      <dgm:prSet presAssocID="{96933B5B-2EB6-4493-8757-0F9B01F20118}" presName="sibTrans" presStyleLbl="sibTrans2D1" presStyleIdx="1" presStyleCnt="4"/>
      <dgm:spPr/>
      <dgm:t>
        <a:bodyPr/>
        <a:lstStyle/>
        <a:p>
          <a:pPr rtl="1"/>
          <a:endParaRPr lang="ar-EG"/>
        </a:p>
      </dgm:t>
    </dgm:pt>
    <dgm:pt modelId="{67DE9C3E-39FA-4A16-BB19-869A002F4096}" type="pres">
      <dgm:prSet presAssocID="{96933B5B-2EB6-4493-8757-0F9B01F20118}" presName="connectorText" presStyleLbl="sibTrans2D1" presStyleIdx="1" presStyleCnt="4"/>
      <dgm:spPr/>
      <dgm:t>
        <a:bodyPr/>
        <a:lstStyle/>
        <a:p>
          <a:pPr rtl="1"/>
          <a:endParaRPr lang="ar-EG"/>
        </a:p>
      </dgm:t>
    </dgm:pt>
    <dgm:pt modelId="{6A36681C-FFB4-4C4B-B3AA-7FE7B82C67E0}" type="pres">
      <dgm:prSet presAssocID="{8AD0A894-A33C-4DF8-8D26-708B26A843CB}" presName="node" presStyleLbl="node1" presStyleIdx="2" presStyleCnt="5">
        <dgm:presLayoutVars>
          <dgm:bulletEnabled val="1"/>
        </dgm:presLayoutVars>
      </dgm:prSet>
      <dgm:spPr/>
      <dgm:t>
        <a:bodyPr/>
        <a:lstStyle/>
        <a:p>
          <a:pPr rtl="1"/>
          <a:endParaRPr lang="ar-EG"/>
        </a:p>
      </dgm:t>
    </dgm:pt>
    <dgm:pt modelId="{EB73ABFA-3EAC-4175-87D9-EC5D749BD22B}" type="pres">
      <dgm:prSet presAssocID="{4C785C13-5A5C-4069-97AF-0FA255F57782}" presName="sibTrans" presStyleLbl="sibTrans2D1" presStyleIdx="2" presStyleCnt="4"/>
      <dgm:spPr/>
      <dgm:t>
        <a:bodyPr/>
        <a:lstStyle/>
        <a:p>
          <a:pPr rtl="1"/>
          <a:endParaRPr lang="ar-EG"/>
        </a:p>
      </dgm:t>
    </dgm:pt>
    <dgm:pt modelId="{6621059E-B863-4BBA-8023-4AEA77F03DA7}" type="pres">
      <dgm:prSet presAssocID="{4C785C13-5A5C-4069-97AF-0FA255F57782}" presName="connectorText" presStyleLbl="sibTrans2D1" presStyleIdx="2" presStyleCnt="4"/>
      <dgm:spPr/>
      <dgm:t>
        <a:bodyPr/>
        <a:lstStyle/>
        <a:p>
          <a:pPr rtl="1"/>
          <a:endParaRPr lang="ar-EG"/>
        </a:p>
      </dgm:t>
    </dgm:pt>
    <dgm:pt modelId="{B27911AE-7084-444A-B56D-88B32F895DD4}" type="pres">
      <dgm:prSet presAssocID="{C932C29A-70F2-4113-8CF4-A07ACF399885}" presName="node" presStyleLbl="node1" presStyleIdx="3" presStyleCnt="5">
        <dgm:presLayoutVars>
          <dgm:bulletEnabled val="1"/>
        </dgm:presLayoutVars>
      </dgm:prSet>
      <dgm:spPr/>
      <dgm:t>
        <a:bodyPr/>
        <a:lstStyle/>
        <a:p>
          <a:pPr rtl="1"/>
          <a:endParaRPr lang="ar-EG"/>
        </a:p>
      </dgm:t>
    </dgm:pt>
    <dgm:pt modelId="{337EC1C6-DC66-4538-88F1-814F46DAA186}" type="pres">
      <dgm:prSet presAssocID="{9D45CFC7-0A4C-4458-806B-4ADAC1107484}" presName="sibTrans" presStyleLbl="sibTrans2D1" presStyleIdx="3" presStyleCnt="4"/>
      <dgm:spPr/>
      <dgm:t>
        <a:bodyPr/>
        <a:lstStyle/>
        <a:p>
          <a:pPr rtl="1"/>
          <a:endParaRPr lang="ar-EG"/>
        </a:p>
      </dgm:t>
    </dgm:pt>
    <dgm:pt modelId="{BCED4C15-6929-474B-B830-7F2AD4D8419C}" type="pres">
      <dgm:prSet presAssocID="{9D45CFC7-0A4C-4458-806B-4ADAC1107484}" presName="connectorText" presStyleLbl="sibTrans2D1" presStyleIdx="3" presStyleCnt="4"/>
      <dgm:spPr/>
      <dgm:t>
        <a:bodyPr/>
        <a:lstStyle/>
        <a:p>
          <a:pPr rtl="1"/>
          <a:endParaRPr lang="ar-EG"/>
        </a:p>
      </dgm:t>
    </dgm:pt>
    <dgm:pt modelId="{29B561BE-9640-4164-96F9-BF7735013443}" type="pres">
      <dgm:prSet presAssocID="{920BA649-89E7-42BF-B499-55C51B3B67F6}" presName="node" presStyleLbl="node1" presStyleIdx="4" presStyleCnt="5">
        <dgm:presLayoutVars>
          <dgm:bulletEnabled val="1"/>
        </dgm:presLayoutVars>
      </dgm:prSet>
      <dgm:spPr/>
      <dgm:t>
        <a:bodyPr/>
        <a:lstStyle/>
        <a:p>
          <a:pPr rtl="1"/>
          <a:endParaRPr lang="ar-EG"/>
        </a:p>
      </dgm:t>
    </dgm:pt>
  </dgm:ptLst>
  <dgm:cxnLst>
    <dgm:cxn modelId="{8E2FA6A3-18D1-49AC-94C7-BDFB20680ACC}" type="presOf" srcId="{55A2A768-5639-424B-A3D3-E0DEFE7DF7A0}" destId="{F9DFF069-6AAA-4A06-8462-4B33481C807C}" srcOrd="0" destOrd="0" presId="urn:microsoft.com/office/officeart/2005/8/layout/process5"/>
    <dgm:cxn modelId="{DAB4DFE0-F6A6-4ADA-BB9A-50DB8E0DC080}" type="presOf" srcId="{96933B5B-2EB6-4493-8757-0F9B01F20118}" destId="{67DE9C3E-39FA-4A16-BB19-869A002F4096}" srcOrd="1" destOrd="0" presId="urn:microsoft.com/office/officeart/2005/8/layout/process5"/>
    <dgm:cxn modelId="{65757918-C8C3-4746-A92A-940A5CE4E3A5}" type="presOf" srcId="{3BC4010C-6C16-4F12-9B1B-D4464C8AC2CA}" destId="{746DB0AD-B9BC-4754-AEC5-CF965C42D442}" srcOrd="0" destOrd="0" presId="urn:microsoft.com/office/officeart/2005/8/layout/process5"/>
    <dgm:cxn modelId="{75E9F33E-AA5B-41BF-91D4-330B1624F216}" type="presOf" srcId="{920BA649-89E7-42BF-B499-55C51B3B67F6}" destId="{29B561BE-9640-4164-96F9-BF7735013443}" srcOrd="0" destOrd="0" presId="urn:microsoft.com/office/officeart/2005/8/layout/process5"/>
    <dgm:cxn modelId="{8DA7A89B-3368-4024-B094-E01C3BA4223A}" type="presOf" srcId="{3E0320CB-F045-4E74-A38A-071655F9747E}" destId="{0D49AA77-7A75-4499-95E4-2B97DA423151}" srcOrd="0" destOrd="0" presId="urn:microsoft.com/office/officeart/2005/8/layout/process5"/>
    <dgm:cxn modelId="{035A5DF2-0E49-486F-80B6-3EB6495CEDF5}" type="presOf" srcId="{3BC4010C-6C16-4F12-9B1B-D4464C8AC2CA}" destId="{0692A89F-94A4-493D-8130-E5E349F3AA48}" srcOrd="1" destOrd="0" presId="urn:microsoft.com/office/officeart/2005/8/layout/process5"/>
    <dgm:cxn modelId="{DA704A4B-EA1C-4FC8-AAA9-558A5B39F42F}" srcId="{F3403132-DADF-4AB8-A5EC-EAC934D136E1}" destId="{920BA649-89E7-42BF-B499-55C51B3B67F6}" srcOrd="4" destOrd="0" parTransId="{162A87D1-CB9F-40CE-80A6-D76249D75F0A}" sibTransId="{95C52844-B1AB-4C0B-BEDF-5B725A9E7C86}"/>
    <dgm:cxn modelId="{5D038D24-80EA-4AE3-9A73-082890C5EF8B}" type="presOf" srcId="{9D45CFC7-0A4C-4458-806B-4ADAC1107484}" destId="{337EC1C6-DC66-4538-88F1-814F46DAA186}" srcOrd="0" destOrd="0" presId="urn:microsoft.com/office/officeart/2005/8/layout/process5"/>
    <dgm:cxn modelId="{092F9C50-312F-49BC-91E1-60E8AE6EAF99}" type="presOf" srcId="{4C785C13-5A5C-4069-97AF-0FA255F57782}" destId="{EB73ABFA-3EAC-4175-87D9-EC5D749BD22B}" srcOrd="0" destOrd="0" presId="urn:microsoft.com/office/officeart/2005/8/layout/process5"/>
    <dgm:cxn modelId="{FFB43F00-E634-46F3-BE28-117CEA4E1291}" srcId="{F3403132-DADF-4AB8-A5EC-EAC934D136E1}" destId="{8AD0A894-A33C-4DF8-8D26-708B26A843CB}" srcOrd="2" destOrd="0" parTransId="{DE1B7C6F-4288-4F8D-8C47-E1B608EA3D09}" sibTransId="{4C785C13-5A5C-4069-97AF-0FA255F57782}"/>
    <dgm:cxn modelId="{83A76B62-6369-4527-8860-5F98E6FAF929}" srcId="{F3403132-DADF-4AB8-A5EC-EAC934D136E1}" destId="{C932C29A-70F2-4113-8CF4-A07ACF399885}" srcOrd="3" destOrd="0" parTransId="{886C8C6E-6D77-43A2-802B-035049A3C926}" sibTransId="{9D45CFC7-0A4C-4458-806B-4ADAC1107484}"/>
    <dgm:cxn modelId="{FF363795-2A85-40ED-81B8-464278DA92C5}" type="presOf" srcId="{8AD0A894-A33C-4DF8-8D26-708B26A843CB}" destId="{6A36681C-FFB4-4C4B-B3AA-7FE7B82C67E0}" srcOrd="0" destOrd="0" presId="urn:microsoft.com/office/officeart/2005/8/layout/process5"/>
    <dgm:cxn modelId="{51F2FA48-9952-41D7-AF15-77A5B71B8CC7}" srcId="{F3403132-DADF-4AB8-A5EC-EAC934D136E1}" destId="{3E0320CB-F045-4E74-A38A-071655F9747E}" srcOrd="1" destOrd="0" parTransId="{FBFEAF8F-A495-4106-B850-E98CF5AF3A21}" sibTransId="{96933B5B-2EB6-4493-8757-0F9B01F20118}"/>
    <dgm:cxn modelId="{8E4CABA6-C834-4166-A074-8D73D966D95F}" srcId="{F3403132-DADF-4AB8-A5EC-EAC934D136E1}" destId="{55A2A768-5639-424B-A3D3-E0DEFE7DF7A0}" srcOrd="0" destOrd="0" parTransId="{1B90FD50-92C1-45DD-801B-3B136AAD272F}" sibTransId="{3BC4010C-6C16-4F12-9B1B-D4464C8AC2CA}"/>
    <dgm:cxn modelId="{11593C0C-A09B-4D3C-9A16-A90373A0438C}" type="presOf" srcId="{F3403132-DADF-4AB8-A5EC-EAC934D136E1}" destId="{5C0711EB-43C2-4180-9B36-F90A239D2BA5}" srcOrd="0" destOrd="0" presId="urn:microsoft.com/office/officeart/2005/8/layout/process5"/>
    <dgm:cxn modelId="{5E3BDE7E-1C34-4987-9304-2F049838783B}" type="presOf" srcId="{9D45CFC7-0A4C-4458-806B-4ADAC1107484}" destId="{BCED4C15-6929-474B-B830-7F2AD4D8419C}" srcOrd="1" destOrd="0" presId="urn:microsoft.com/office/officeart/2005/8/layout/process5"/>
    <dgm:cxn modelId="{20419749-4526-4DBD-B83F-3625BB898825}" type="presOf" srcId="{96933B5B-2EB6-4493-8757-0F9B01F20118}" destId="{472C6A20-62A1-4233-A9B6-DCF41376A474}" srcOrd="0" destOrd="0" presId="urn:microsoft.com/office/officeart/2005/8/layout/process5"/>
    <dgm:cxn modelId="{79BF9B24-3258-4587-B112-E6078D0BC614}" type="presOf" srcId="{4C785C13-5A5C-4069-97AF-0FA255F57782}" destId="{6621059E-B863-4BBA-8023-4AEA77F03DA7}" srcOrd="1" destOrd="0" presId="urn:microsoft.com/office/officeart/2005/8/layout/process5"/>
    <dgm:cxn modelId="{D757D096-8F28-4845-9A86-E2312E7ACE88}" type="presOf" srcId="{C932C29A-70F2-4113-8CF4-A07ACF399885}" destId="{B27911AE-7084-444A-B56D-88B32F895DD4}" srcOrd="0" destOrd="0" presId="urn:microsoft.com/office/officeart/2005/8/layout/process5"/>
    <dgm:cxn modelId="{EC1E41A2-BF15-4B61-8FC9-69F57ADE16A1}" type="presParOf" srcId="{5C0711EB-43C2-4180-9B36-F90A239D2BA5}" destId="{F9DFF069-6AAA-4A06-8462-4B33481C807C}" srcOrd="0" destOrd="0" presId="urn:microsoft.com/office/officeart/2005/8/layout/process5"/>
    <dgm:cxn modelId="{CD99E1A9-9E6B-4105-B975-A62A186F84F7}" type="presParOf" srcId="{5C0711EB-43C2-4180-9B36-F90A239D2BA5}" destId="{746DB0AD-B9BC-4754-AEC5-CF965C42D442}" srcOrd="1" destOrd="0" presId="urn:microsoft.com/office/officeart/2005/8/layout/process5"/>
    <dgm:cxn modelId="{93C7A573-8045-4AC0-BA35-B532E4C2A8E9}" type="presParOf" srcId="{746DB0AD-B9BC-4754-AEC5-CF965C42D442}" destId="{0692A89F-94A4-493D-8130-E5E349F3AA48}" srcOrd="0" destOrd="0" presId="urn:microsoft.com/office/officeart/2005/8/layout/process5"/>
    <dgm:cxn modelId="{51A7E0E3-8F1C-40EB-B60F-7FAB9ED0B195}" type="presParOf" srcId="{5C0711EB-43C2-4180-9B36-F90A239D2BA5}" destId="{0D49AA77-7A75-4499-95E4-2B97DA423151}" srcOrd="2" destOrd="0" presId="urn:microsoft.com/office/officeart/2005/8/layout/process5"/>
    <dgm:cxn modelId="{7B2F9C13-BDAB-4CBE-8502-8302C0FAF405}" type="presParOf" srcId="{5C0711EB-43C2-4180-9B36-F90A239D2BA5}" destId="{472C6A20-62A1-4233-A9B6-DCF41376A474}" srcOrd="3" destOrd="0" presId="urn:microsoft.com/office/officeart/2005/8/layout/process5"/>
    <dgm:cxn modelId="{A8C6696D-6004-42C5-AD12-8FF177482BF9}" type="presParOf" srcId="{472C6A20-62A1-4233-A9B6-DCF41376A474}" destId="{67DE9C3E-39FA-4A16-BB19-869A002F4096}" srcOrd="0" destOrd="0" presId="urn:microsoft.com/office/officeart/2005/8/layout/process5"/>
    <dgm:cxn modelId="{8D023DFC-F3F9-43F5-B509-4CB2EE17F529}" type="presParOf" srcId="{5C0711EB-43C2-4180-9B36-F90A239D2BA5}" destId="{6A36681C-FFB4-4C4B-B3AA-7FE7B82C67E0}" srcOrd="4" destOrd="0" presId="urn:microsoft.com/office/officeart/2005/8/layout/process5"/>
    <dgm:cxn modelId="{9A6C0B3B-2BBB-42C0-8AEB-AA83DCDC77BE}" type="presParOf" srcId="{5C0711EB-43C2-4180-9B36-F90A239D2BA5}" destId="{EB73ABFA-3EAC-4175-87D9-EC5D749BD22B}" srcOrd="5" destOrd="0" presId="urn:microsoft.com/office/officeart/2005/8/layout/process5"/>
    <dgm:cxn modelId="{65355DA6-19B5-48AA-8CE2-62578A6A968E}" type="presParOf" srcId="{EB73ABFA-3EAC-4175-87D9-EC5D749BD22B}" destId="{6621059E-B863-4BBA-8023-4AEA77F03DA7}" srcOrd="0" destOrd="0" presId="urn:microsoft.com/office/officeart/2005/8/layout/process5"/>
    <dgm:cxn modelId="{92AF72F3-AB8F-433A-8C1E-9DF9E0243830}" type="presParOf" srcId="{5C0711EB-43C2-4180-9B36-F90A239D2BA5}" destId="{B27911AE-7084-444A-B56D-88B32F895DD4}" srcOrd="6" destOrd="0" presId="urn:microsoft.com/office/officeart/2005/8/layout/process5"/>
    <dgm:cxn modelId="{DA39438B-78D7-4E52-9FDA-641D1C47AD1F}" type="presParOf" srcId="{5C0711EB-43C2-4180-9B36-F90A239D2BA5}" destId="{337EC1C6-DC66-4538-88F1-814F46DAA186}" srcOrd="7" destOrd="0" presId="urn:microsoft.com/office/officeart/2005/8/layout/process5"/>
    <dgm:cxn modelId="{CA6787A8-3CDA-400C-A687-0D11D6947558}" type="presParOf" srcId="{337EC1C6-DC66-4538-88F1-814F46DAA186}" destId="{BCED4C15-6929-474B-B830-7F2AD4D8419C}" srcOrd="0" destOrd="0" presId="urn:microsoft.com/office/officeart/2005/8/layout/process5"/>
    <dgm:cxn modelId="{A9D16557-FA13-45FB-9003-A1EB53A3B6BF}" type="presParOf" srcId="{5C0711EB-43C2-4180-9B36-F90A239D2BA5}" destId="{29B561BE-9640-4164-96F9-BF773501344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86310C-73C2-4F9B-B741-E3D07E50A4D0}" type="doc">
      <dgm:prSet loTypeId="urn:microsoft.com/office/officeart/2005/8/layout/cycle6#1" loCatId="relationship" qsTypeId="urn:microsoft.com/office/officeart/2005/8/quickstyle/simple1" qsCatId="simple" csTypeId="urn:microsoft.com/office/officeart/2005/8/colors/colorful1" csCatId="colorful" phldr="1"/>
      <dgm:spPr/>
      <dgm:t>
        <a:bodyPr/>
        <a:lstStyle/>
        <a:p>
          <a:pPr rtl="1"/>
          <a:endParaRPr lang="ar-EG"/>
        </a:p>
      </dgm:t>
    </dgm:pt>
    <dgm:pt modelId="{63C4C1F1-4253-4DF1-AC4B-B5775A67379E}">
      <dgm:prSet custT="1"/>
      <dgm:spPr/>
      <dgm:t>
        <a:bodyPr/>
        <a:lstStyle/>
        <a:p>
          <a:pPr rtl="1"/>
          <a:r>
            <a:rPr lang="ar-EG" sz="2000" b="1">
              <a:solidFill>
                <a:schemeClr val="tx1"/>
              </a:solidFill>
            </a:rPr>
            <a:t>تزداد  القدرة  التنظيمية  </a:t>
          </a:r>
          <a:r>
            <a:rPr lang="en-US" sz="2000" b="1">
              <a:solidFill>
                <a:schemeClr val="tx1"/>
              </a:solidFill>
            </a:rPr>
            <a:t>Buffer capacity</a:t>
          </a:r>
          <a:r>
            <a:rPr lang="ar-EG" sz="2000" b="1">
              <a:solidFill>
                <a:schemeClr val="tx1"/>
              </a:solidFill>
            </a:rPr>
            <a:t> بزيادة  التركيز  في  علاقة  شبه  خطيه  مما  يؤثر  في  صناعة  الجبن  من  مركزات  اللبن  لضرورة   تكون  كمية  عالية  من  الحموضة  للتغلب  على  القدرة  التنظيمية  العالية</a:t>
          </a:r>
        </a:p>
      </dgm:t>
    </dgm:pt>
    <dgm:pt modelId="{4E8FA61A-3127-46F7-A301-8D8868137D34}" type="parTrans" cxnId="{63963C90-51F8-4D6B-B7CF-0ED32423F8AF}">
      <dgm:prSet/>
      <dgm:spPr/>
      <dgm:t>
        <a:bodyPr/>
        <a:lstStyle/>
        <a:p>
          <a:pPr rtl="1"/>
          <a:endParaRPr lang="ar-EG" sz="2000" b="1">
            <a:solidFill>
              <a:schemeClr val="tx1"/>
            </a:solidFill>
          </a:endParaRPr>
        </a:p>
      </dgm:t>
    </dgm:pt>
    <dgm:pt modelId="{A92646B3-CBEF-4E9A-8E8F-5D46467418AE}" type="sibTrans" cxnId="{63963C90-51F8-4D6B-B7CF-0ED32423F8AF}">
      <dgm:prSet/>
      <dgm:spPr/>
      <dgm:t>
        <a:bodyPr/>
        <a:lstStyle/>
        <a:p>
          <a:pPr rtl="1"/>
          <a:endParaRPr lang="ar-EG" sz="2000" b="1">
            <a:solidFill>
              <a:schemeClr val="tx1"/>
            </a:solidFill>
          </a:endParaRPr>
        </a:p>
      </dgm:t>
    </dgm:pt>
    <dgm:pt modelId="{2890E260-3F6E-402A-B320-F66D1AEC4C62}">
      <dgm:prSet custT="1"/>
      <dgm:spPr/>
      <dgm:t>
        <a:bodyPr/>
        <a:lstStyle/>
        <a:p>
          <a:pPr rtl="1"/>
          <a:r>
            <a:rPr lang="ar-EG" sz="2000" b="1" dirty="0">
              <a:solidFill>
                <a:schemeClr val="tx1"/>
              </a:solidFill>
            </a:rPr>
            <a:t>الحاجة الى </a:t>
          </a:r>
          <a:r>
            <a:rPr lang="ar-SA" sz="2000" b="1" dirty="0">
              <a:solidFill>
                <a:schemeClr val="tx1"/>
              </a:solidFill>
            </a:rPr>
            <a:t>زيادة  في  كمية  الحموضة  المنتجة  بواسطة  البادئات  المستخدمة </a:t>
          </a:r>
          <a:r>
            <a:rPr lang="ar-EG" sz="2000" b="1" dirty="0">
              <a:solidFill>
                <a:schemeClr val="tx1"/>
              </a:solidFill>
            </a:rPr>
            <a:t>للوصول الى </a:t>
          </a:r>
          <a:r>
            <a:rPr lang="en-US" sz="2000" b="1" dirty="0">
              <a:solidFill>
                <a:schemeClr val="tx1"/>
              </a:solidFill>
            </a:rPr>
            <a:t>pH </a:t>
          </a:r>
          <a:r>
            <a:rPr lang="ar-EG" sz="2000" b="1" dirty="0">
              <a:solidFill>
                <a:schemeClr val="tx1"/>
              </a:solidFill>
            </a:rPr>
            <a:t> المطلوبة</a:t>
          </a:r>
        </a:p>
      </dgm:t>
    </dgm:pt>
    <dgm:pt modelId="{B2246EF4-9B11-4701-A99A-B033F3EB8DCB}" type="parTrans" cxnId="{B015D59A-32AD-4D6E-AB36-ECF8DA114F6F}">
      <dgm:prSet/>
      <dgm:spPr/>
      <dgm:t>
        <a:bodyPr/>
        <a:lstStyle/>
        <a:p>
          <a:pPr rtl="1"/>
          <a:endParaRPr lang="ar-EG" sz="2000" b="1">
            <a:solidFill>
              <a:schemeClr val="tx1"/>
            </a:solidFill>
          </a:endParaRPr>
        </a:p>
      </dgm:t>
    </dgm:pt>
    <dgm:pt modelId="{8D1384E4-0782-484C-90A8-CB3CDB3734CE}" type="sibTrans" cxnId="{B015D59A-32AD-4D6E-AB36-ECF8DA114F6F}">
      <dgm:prSet/>
      <dgm:spPr/>
      <dgm:t>
        <a:bodyPr/>
        <a:lstStyle/>
        <a:p>
          <a:pPr rtl="1"/>
          <a:endParaRPr lang="ar-EG" sz="2000" b="1">
            <a:solidFill>
              <a:schemeClr val="tx1"/>
            </a:solidFill>
          </a:endParaRPr>
        </a:p>
      </dgm:t>
    </dgm:pt>
    <dgm:pt modelId="{788EC05B-C045-4177-888E-14EC499A270C}" type="pres">
      <dgm:prSet presAssocID="{C486310C-73C2-4F9B-B741-E3D07E50A4D0}" presName="cycle" presStyleCnt="0">
        <dgm:presLayoutVars>
          <dgm:dir/>
          <dgm:resizeHandles val="exact"/>
        </dgm:presLayoutVars>
      </dgm:prSet>
      <dgm:spPr/>
      <dgm:t>
        <a:bodyPr/>
        <a:lstStyle/>
        <a:p>
          <a:pPr rtl="1"/>
          <a:endParaRPr lang="ar-EG"/>
        </a:p>
      </dgm:t>
    </dgm:pt>
    <dgm:pt modelId="{BCDEAD6D-6752-4376-B6C2-D3E366290B77}" type="pres">
      <dgm:prSet presAssocID="{63C4C1F1-4253-4DF1-AC4B-B5775A67379E}" presName="node" presStyleLbl="node1" presStyleIdx="0" presStyleCnt="2">
        <dgm:presLayoutVars>
          <dgm:bulletEnabled val="1"/>
        </dgm:presLayoutVars>
      </dgm:prSet>
      <dgm:spPr/>
      <dgm:t>
        <a:bodyPr/>
        <a:lstStyle/>
        <a:p>
          <a:pPr rtl="1"/>
          <a:endParaRPr lang="ar-EG"/>
        </a:p>
      </dgm:t>
    </dgm:pt>
    <dgm:pt modelId="{80526B2D-4835-4397-A629-2F0FDA3EAA20}" type="pres">
      <dgm:prSet presAssocID="{63C4C1F1-4253-4DF1-AC4B-B5775A67379E}" presName="spNode" presStyleCnt="0"/>
      <dgm:spPr/>
    </dgm:pt>
    <dgm:pt modelId="{D0F7D060-7419-4167-9E11-8D376EA847CC}" type="pres">
      <dgm:prSet presAssocID="{A92646B3-CBEF-4E9A-8E8F-5D46467418AE}" presName="sibTrans" presStyleLbl="sibTrans1D1" presStyleIdx="0" presStyleCnt="2"/>
      <dgm:spPr/>
      <dgm:t>
        <a:bodyPr/>
        <a:lstStyle/>
        <a:p>
          <a:pPr rtl="1"/>
          <a:endParaRPr lang="ar-EG"/>
        </a:p>
      </dgm:t>
    </dgm:pt>
    <dgm:pt modelId="{EACFCAC3-37D2-4474-BE23-49F98E07D9D0}" type="pres">
      <dgm:prSet presAssocID="{2890E260-3F6E-402A-B320-F66D1AEC4C62}" presName="node" presStyleLbl="node1" presStyleIdx="1" presStyleCnt="2">
        <dgm:presLayoutVars>
          <dgm:bulletEnabled val="1"/>
        </dgm:presLayoutVars>
      </dgm:prSet>
      <dgm:spPr/>
      <dgm:t>
        <a:bodyPr/>
        <a:lstStyle/>
        <a:p>
          <a:pPr rtl="1"/>
          <a:endParaRPr lang="ar-EG"/>
        </a:p>
      </dgm:t>
    </dgm:pt>
    <dgm:pt modelId="{453EE0E0-1830-45AC-8276-56D65519A9D1}" type="pres">
      <dgm:prSet presAssocID="{2890E260-3F6E-402A-B320-F66D1AEC4C62}" presName="spNode" presStyleCnt="0"/>
      <dgm:spPr/>
    </dgm:pt>
    <dgm:pt modelId="{9B145B30-F624-496B-B004-F2A66A78D9CD}" type="pres">
      <dgm:prSet presAssocID="{8D1384E4-0782-484C-90A8-CB3CDB3734CE}" presName="sibTrans" presStyleLbl="sibTrans1D1" presStyleIdx="1" presStyleCnt="2"/>
      <dgm:spPr/>
      <dgm:t>
        <a:bodyPr/>
        <a:lstStyle/>
        <a:p>
          <a:pPr rtl="1"/>
          <a:endParaRPr lang="ar-EG"/>
        </a:p>
      </dgm:t>
    </dgm:pt>
  </dgm:ptLst>
  <dgm:cxnLst>
    <dgm:cxn modelId="{B015D59A-32AD-4D6E-AB36-ECF8DA114F6F}" srcId="{C486310C-73C2-4F9B-B741-E3D07E50A4D0}" destId="{2890E260-3F6E-402A-B320-F66D1AEC4C62}" srcOrd="1" destOrd="0" parTransId="{B2246EF4-9B11-4701-A99A-B033F3EB8DCB}" sibTransId="{8D1384E4-0782-484C-90A8-CB3CDB3734CE}"/>
    <dgm:cxn modelId="{63963C90-51F8-4D6B-B7CF-0ED32423F8AF}" srcId="{C486310C-73C2-4F9B-B741-E3D07E50A4D0}" destId="{63C4C1F1-4253-4DF1-AC4B-B5775A67379E}" srcOrd="0" destOrd="0" parTransId="{4E8FA61A-3127-46F7-A301-8D8868137D34}" sibTransId="{A92646B3-CBEF-4E9A-8E8F-5D46467418AE}"/>
    <dgm:cxn modelId="{C5108C32-4429-44FB-815A-9674EECBF06F}" type="presOf" srcId="{A92646B3-CBEF-4E9A-8E8F-5D46467418AE}" destId="{D0F7D060-7419-4167-9E11-8D376EA847CC}" srcOrd="0" destOrd="0" presId="urn:microsoft.com/office/officeart/2005/8/layout/cycle6#1"/>
    <dgm:cxn modelId="{F6DFB6A7-EBFE-4F0A-AF19-B2C0DF24C442}" type="presOf" srcId="{C486310C-73C2-4F9B-B741-E3D07E50A4D0}" destId="{788EC05B-C045-4177-888E-14EC499A270C}" srcOrd="0" destOrd="0" presId="urn:microsoft.com/office/officeart/2005/8/layout/cycle6#1"/>
    <dgm:cxn modelId="{15409116-77DA-42E6-9279-14541D8C0BA1}" type="presOf" srcId="{2890E260-3F6E-402A-B320-F66D1AEC4C62}" destId="{EACFCAC3-37D2-4474-BE23-49F98E07D9D0}" srcOrd="0" destOrd="0" presId="urn:microsoft.com/office/officeart/2005/8/layout/cycle6#1"/>
    <dgm:cxn modelId="{BAA65FBC-1ACE-40B5-A88D-B69C38EFC150}" type="presOf" srcId="{8D1384E4-0782-484C-90A8-CB3CDB3734CE}" destId="{9B145B30-F624-496B-B004-F2A66A78D9CD}" srcOrd="0" destOrd="0" presId="urn:microsoft.com/office/officeart/2005/8/layout/cycle6#1"/>
    <dgm:cxn modelId="{7932D87E-ECD8-4093-A043-820DB10360FC}" type="presOf" srcId="{63C4C1F1-4253-4DF1-AC4B-B5775A67379E}" destId="{BCDEAD6D-6752-4376-B6C2-D3E366290B77}" srcOrd="0" destOrd="0" presId="urn:microsoft.com/office/officeart/2005/8/layout/cycle6#1"/>
    <dgm:cxn modelId="{A8EEA510-50A0-4DB4-89EF-9E684079496D}" type="presParOf" srcId="{788EC05B-C045-4177-888E-14EC499A270C}" destId="{BCDEAD6D-6752-4376-B6C2-D3E366290B77}" srcOrd="0" destOrd="0" presId="urn:microsoft.com/office/officeart/2005/8/layout/cycle6#1"/>
    <dgm:cxn modelId="{047697C1-68ED-4CB6-868B-62681199FE69}" type="presParOf" srcId="{788EC05B-C045-4177-888E-14EC499A270C}" destId="{80526B2D-4835-4397-A629-2F0FDA3EAA20}" srcOrd="1" destOrd="0" presId="urn:microsoft.com/office/officeart/2005/8/layout/cycle6#1"/>
    <dgm:cxn modelId="{04969CCC-D37B-4A5E-B67C-396628555053}" type="presParOf" srcId="{788EC05B-C045-4177-888E-14EC499A270C}" destId="{D0F7D060-7419-4167-9E11-8D376EA847CC}" srcOrd="2" destOrd="0" presId="urn:microsoft.com/office/officeart/2005/8/layout/cycle6#1"/>
    <dgm:cxn modelId="{E2FAAFDD-A096-46DF-9396-B25ADFE093D1}" type="presParOf" srcId="{788EC05B-C045-4177-888E-14EC499A270C}" destId="{EACFCAC3-37D2-4474-BE23-49F98E07D9D0}" srcOrd="3" destOrd="0" presId="urn:microsoft.com/office/officeart/2005/8/layout/cycle6#1"/>
    <dgm:cxn modelId="{FAE3FF1F-A8C2-427E-ACD3-2606FDB78B37}" type="presParOf" srcId="{788EC05B-C045-4177-888E-14EC499A270C}" destId="{453EE0E0-1830-45AC-8276-56D65519A9D1}" srcOrd="4" destOrd="0" presId="urn:microsoft.com/office/officeart/2005/8/layout/cycle6#1"/>
    <dgm:cxn modelId="{E769504C-D3D3-4ED2-A3D5-1E84DE87634D}" type="presParOf" srcId="{788EC05B-C045-4177-888E-14EC499A270C}" destId="{9B145B30-F624-496B-B004-F2A66A78D9CD}" srcOrd="5" destOrd="0" presId="urn:microsoft.com/office/officeart/2005/8/layout/cycle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8711B1-8AD4-4172-83B4-68B5E63A8E88}" type="doc">
      <dgm:prSet loTypeId="urn:microsoft.com/office/officeart/2005/8/layout/arrow2" loCatId="process" qsTypeId="urn:microsoft.com/office/officeart/2005/8/quickstyle/simple1" qsCatId="simple" csTypeId="urn:microsoft.com/office/officeart/2005/8/colors/colorful3" csCatId="colorful" phldr="1"/>
      <dgm:spPr/>
      <dgm:t>
        <a:bodyPr/>
        <a:lstStyle/>
        <a:p>
          <a:pPr rtl="1"/>
          <a:endParaRPr lang="ar-EG"/>
        </a:p>
      </dgm:t>
    </dgm:pt>
    <dgm:pt modelId="{3098E7A2-5FFD-4D9C-8BCB-D1E9880F32C1}">
      <dgm:prSet/>
      <dgm:spPr/>
      <dgm:t>
        <a:bodyPr/>
        <a:lstStyle/>
        <a:p>
          <a:pPr rtl="1"/>
          <a:r>
            <a:rPr lang="ar-EG" b="1"/>
            <a:t>قيمة الرقم الهيدروجيني الناتج باستخدام بكتيريا البادئ</a:t>
          </a:r>
        </a:p>
      </dgm:t>
    </dgm:pt>
    <dgm:pt modelId="{29181B55-417A-44E8-B6F6-163468407A8D}" type="parTrans" cxnId="{D37E9872-7FEE-4B31-94C6-5664359B82CA}">
      <dgm:prSet/>
      <dgm:spPr/>
      <dgm:t>
        <a:bodyPr/>
        <a:lstStyle/>
        <a:p>
          <a:pPr rtl="1"/>
          <a:endParaRPr lang="ar-EG" b="1"/>
        </a:p>
      </dgm:t>
    </dgm:pt>
    <dgm:pt modelId="{EAC636E1-7C81-4C90-A9BB-0EBB0DEF2639}" type="sibTrans" cxnId="{D37E9872-7FEE-4B31-94C6-5664359B82CA}">
      <dgm:prSet/>
      <dgm:spPr/>
      <dgm:t>
        <a:bodyPr/>
        <a:lstStyle/>
        <a:p>
          <a:pPr rtl="1"/>
          <a:endParaRPr lang="ar-EG" b="1"/>
        </a:p>
      </dgm:t>
    </dgm:pt>
    <dgm:pt modelId="{22482A78-04BB-4034-8FE5-12F5822A0FF8}">
      <dgm:prSet/>
      <dgm:spPr/>
      <dgm:t>
        <a:bodyPr/>
        <a:lstStyle/>
        <a:p>
          <a:pPr rtl="1"/>
          <a:r>
            <a:rPr lang="ar-EG" b="1"/>
            <a:t>سلوك المنفحة والتجبن </a:t>
          </a:r>
        </a:p>
      </dgm:t>
    </dgm:pt>
    <dgm:pt modelId="{15942368-4B38-43E1-AD40-F14314464325}" type="parTrans" cxnId="{D0F27CE4-DDCD-4423-97E6-5EC800B66DE5}">
      <dgm:prSet/>
      <dgm:spPr/>
      <dgm:t>
        <a:bodyPr/>
        <a:lstStyle/>
        <a:p>
          <a:pPr rtl="1"/>
          <a:endParaRPr lang="ar-EG" b="1"/>
        </a:p>
      </dgm:t>
    </dgm:pt>
    <dgm:pt modelId="{ADE23EA7-1BD6-4B3E-8654-9AC02D42A8A3}" type="sibTrans" cxnId="{D0F27CE4-DDCD-4423-97E6-5EC800B66DE5}">
      <dgm:prSet/>
      <dgm:spPr/>
      <dgm:t>
        <a:bodyPr/>
        <a:lstStyle/>
        <a:p>
          <a:pPr rtl="1"/>
          <a:endParaRPr lang="ar-EG" b="1"/>
        </a:p>
      </dgm:t>
    </dgm:pt>
    <dgm:pt modelId="{8F06D6E0-F5EC-4DFA-BB31-57A1CFB717BC}">
      <dgm:prSet/>
      <dgm:spPr/>
      <dgm:t>
        <a:bodyPr/>
        <a:lstStyle/>
        <a:p>
          <a:pPr rtl="1"/>
          <a:r>
            <a:rPr lang="ar-EG" b="1"/>
            <a:t>الخصائص الريولوجية للخثرة</a:t>
          </a:r>
        </a:p>
      </dgm:t>
    </dgm:pt>
    <dgm:pt modelId="{E2CB651B-8EE0-4003-BF22-A9832486450A}" type="parTrans" cxnId="{1B05A0ED-9926-48BD-9258-9644E00E21FA}">
      <dgm:prSet/>
      <dgm:spPr/>
      <dgm:t>
        <a:bodyPr/>
        <a:lstStyle/>
        <a:p>
          <a:pPr rtl="1"/>
          <a:endParaRPr lang="ar-EG" b="1"/>
        </a:p>
      </dgm:t>
    </dgm:pt>
    <dgm:pt modelId="{867EDA93-A421-4A98-B22A-F66CD4F74BBC}" type="sibTrans" cxnId="{1B05A0ED-9926-48BD-9258-9644E00E21FA}">
      <dgm:prSet/>
      <dgm:spPr/>
      <dgm:t>
        <a:bodyPr/>
        <a:lstStyle/>
        <a:p>
          <a:pPr rtl="1"/>
          <a:endParaRPr lang="ar-EG" b="1"/>
        </a:p>
      </dgm:t>
    </dgm:pt>
    <dgm:pt modelId="{ED08C011-7338-453B-9871-25937C50D6EA}">
      <dgm:prSet/>
      <dgm:spPr/>
      <dgm:t>
        <a:bodyPr/>
        <a:lstStyle/>
        <a:p>
          <a:pPr rtl="1"/>
          <a:r>
            <a:rPr lang="ar-EG" b="1" dirty="0"/>
            <a:t>نمو ومعدل بقاءالفلورا المسببة للفساد على قيد الحياة</a:t>
          </a:r>
        </a:p>
      </dgm:t>
    </dgm:pt>
    <dgm:pt modelId="{C0CD37F2-4C3A-4C83-99D2-1E3E7CA73790}" type="parTrans" cxnId="{CCEEEE2F-D5A0-4063-9BF4-A33B20BB2FD6}">
      <dgm:prSet/>
      <dgm:spPr/>
      <dgm:t>
        <a:bodyPr/>
        <a:lstStyle/>
        <a:p>
          <a:pPr rtl="1"/>
          <a:endParaRPr lang="ar-EG" b="1"/>
        </a:p>
      </dgm:t>
    </dgm:pt>
    <dgm:pt modelId="{2B8FFF6C-9FCF-4C02-9E1C-3AC1EC78ED18}" type="sibTrans" cxnId="{CCEEEE2F-D5A0-4063-9BF4-A33B20BB2FD6}">
      <dgm:prSet/>
      <dgm:spPr/>
      <dgm:t>
        <a:bodyPr/>
        <a:lstStyle/>
        <a:p>
          <a:pPr rtl="1"/>
          <a:endParaRPr lang="ar-EG" b="1"/>
        </a:p>
      </dgm:t>
    </dgm:pt>
    <dgm:pt modelId="{F9ED74BD-B48E-4A35-9D82-F091539B0A01}">
      <dgm:prSet/>
      <dgm:spPr/>
      <dgm:t>
        <a:bodyPr/>
        <a:lstStyle/>
        <a:p>
          <a:pPr rtl="1"/>
          <a:r>
            <a:rPr lang="ar-EG" b="1" dirty="0"/>
            <a:t>سلوك عملية التحميض </a:t>
          </a:r>
        </a:p>
      </dgm:t>
    </dgm:pt>
    <dgm:pt modelId="{679A99C9-C56A-4DA9-99BC-7AFC251E17D6}" type="sibTrans" cxnId="{9D0108B4-27C7-4472-B302-6C436161ED86}">
      <dgm:prSet/>
      <dgm:spPr/>
      <dgm:t>
        <a:bodyPr/>
        <a:lstStyle/>
        <a:p>
          <a:pPr rtl="1"/>
          <a:endParaRPr lang="ar-EG" b="1"/>
        </a:p>
      </dgm:t>
    </dgm:pt>
    <dgm:pt modelId="{DB56092A-7A35-4766-8039-243F464CEAC1}" type="parTrans" cxnId="{9D0108B4-27C7-4472-B302-6C436161ED86}">
      <dgm:prSet/>
      <dgm:spPr/>
      <dgm:t>
        <a:bodyPr/>
        <a:lstStyle/>
        <a:p>
          <a:pPr rtl="1"/>
          <a:endParaRPr lang="ar-EG" b="1"/>
        </a:p>
      </dgm:t>
    </dgm:pt>
    <dgm:pt modelId="{5913AA19-6B93-4B24-8474-318ECE1295F2}">
      <dgm:prSet/>
      <dgm:spPr/>
      <dgm:t>
        <a:bodyPr/>
        <a:lstStyle/>
        <a:p>
          <a:pPr rtl="1"/>
          <a:endParaRPr lang="ar-EG"/>
        </a:p>
      </dgm:t>
    </dgm:pt>
    <dgm:pt modelId="{A29CF480-72E3-462D-859A-876B70B96C82}" type="sibTrans" cxnId="{8E56632F-9CD0-4938-9E38-4B81175F08D1}">
      <dgm:prSet/>
      <dgm:spPr/>
      <dgm:t>
        <a:bodyPr/>
        <a:lstStyle/>
        <a:p>
          <a:pPr rtl="1"/>
          <a:endParaRPr lang="ar-EG" b="1"/>
        </a:p>
      </dgm:t>
    </dgm:pt>
    <dgm:pt modelId="{5C16E79C-61EB-4453-BCD1-0AE25705A107}" type="parTrans" cxnId="{8E56632F-9CD0-4938-9E38-4B81175F08D1}">
      <dgm:prSet/>
      <dgm:spPr/>
      <dgm:t>
        <a:bodyPr/>
        <a:lstStyle/>
        <a:p>
          <a:pPr rtl="1"/>
          <a:endParaRPr lang="ar-EG" b="1"/>
        </a:p>
      </dgm:t>
    </dgm:pt>
    <dgm:pt modelId="{B69E7E53-9FE2-4DAD-ACAD-C146D203B11A}" type="pres">
      <dgm:prSet presAssocID="{828711B1-8AD4-4172-83B4-68B5E63A8E88}" presName="arrowDiagram" presStyleCnt="0">
        <dgm:presLayoutVars>
          <dgm:chMax val="5"/>
          <dgm:dir/>
          <dgm:resizeHandles val="exact"/>
        </dgm:presLayoutVars>
      </dgm:prSet>
      <dgm:spPr/>
      <dgm:t>
        <a:bodyPr/>
        <a:lstStyle/>
        <a:p>
          <a:pPr rtl="1"/>
          <a:endParaRPr lang="ar-EG"/>
        </a:p>
      </dgm:t>
    </dgm:pt>
    <dgm:pt modelId="{C754BEED-BA5E-45B6-B729-DB305C796839}" type="pres">
      <dgm:prSet presAssocID="{828711B1-8AD4-4172-83B4-68B5E63A8E88}" presName="arrow" presStyleLbl="bgShp" presStyleIdx="0" presStyleCnt="1"/>
      <dgm:spPr/>
    </dgm:pt>
    <dgm:pt modelId="{E391C810-2808-4C65-983F-5E5FA9726C4F}" type="pres">
      <dgm:prSet presAssocID="{828711B1-8AD4-4172-83B4-68B5E63A8E88}" presName="arrowDiagram5" presStyleCnt="0"/>
      <dgm:spPr/>
    </dgm:pt>
    <dgm:pt modelId="{84B75386-38A8-43BD-B602-0DA13CB41FBF}" type="pres">
      <dgm:prSet presAssocID="{F9ED74BD-B48E-4A35-9D82-F091539B0A01}" presName="bullet5a" presStyleLbl="node1" presStyleIdx="0" presStyleCnt="5"/>
      <dgm:spPr/>
    </dgm:pt>
    <dgm:pt modelId="{DA695790-4287-45A2-B878-16831D26A9E5}" type="pres">
      <dgm:prSet presAssocID="{F9ED74BD-B48E-4A35-9D82-F091539B0A01}" presName="textBox5a" presStyleLbl="revTx" presStyleIdx="0" presStyleCnt="5">
        <dgm:presLayoutVars>
          <dgm:bulletEnabled val="1"/>
        </dgm:presLayoutVars>
      </dgm:prSet>
      <dgm:spPr/>
      <dgm:t>
        <a:bodyPr/>
        <a:lstStyle/>
        <a:p>
          <a:pPr rtl="1"/>
          <a:endParaRPr lang="ar-EG"/>
        </a:p>
      </dgm:t>
    </dgm:pt>
    <dgm:pt modelId="{5A53A371-984C-4FAE-A3E3-BF0C45EEE337}" type="pres">
      <dgm:prSet presAssocID="{3098E7A2-5FFD-4D9C-8BCB-D1E9880F32C1}" presName="bullet5b" presStyleLbl="node1" presStyleIdx="1" presStyleCnt="5"/>
      <dgm:spPr/>
    </dgm:pt>
    <dgm:pt modelId="{7665625E-F5F2-4DF4-9E8B-76165577DDA9}" type="pres">
      <dgm:prSet presAssocID="{3098E7A2-5FFD-4D9C-8BCB-D1E9880F32C1}" presName="textBox5b" presStyleLbl="revTx" presStyleIdx="1" presStyleCnt="5">
        <dgm:presLayoutVars>
          <dgm:bulletEnabled val="1"/>
        </dgm:presLayoutVars>
      </dgm:prSet>
      <dgm:spPr/>
      <dgm:t>
        <a:bodyPr/>
        <a:lstStyle/>
        <a:p>
          <a:pPr rtl="1"/>
          <a:endParaRPr lang="ar-EG"/>
        </a:p>
      </dgm:t>
    </dgm:pt>
    <dgm:pt modelId="{6CE2ABB3-F921-4B79-B56F-1B696524D316}" type="pres">
      <dgm:prSet presAssocID="{22482A78-04BB-4034-8FE5-12F5822A0FF8}" presName="bullet5c" presStyleLbl="node1" presStyleIdx="2" presStyleCnt="5"/>
      <dgm:spPr/>
    </dgm:pt>
    <dgm:pt modelId="{F2BAA398-76C9-4945-9B14-0A6F6A334FED}" type="pres">
      <dgm:prSet presAssocID="{22482A78-04BB-4034-8FE5-12F5822A0FF8}" presName="textBox5c" presStyleLbl="revTx" presStyleIdx="2" presStyleCnt="5">
        <dgm:presLayoutVars>
          <dgm:bulletEnabled val="1"/>
        </dgm:presLayoutVars>
      </dgm:prSet>
      <dgm:spPr/>
      <dgm:t>
        <a:bodyPr/>
        <a:lstStyle/>
        <a:p>
          <a:pPr rtl="1"/>
          <a:endParaRPr lang="ar-EG"/>
        </a:p>
      </dgm:t>
    </dgm:pt>
    <dgm:pt modelId="{5B27781A-22C0-457A-981F-B334A5240485}" type="pres">
      <dgm:prSet presAssocID="{8F06D6E0-F5EC-4DFA-BB31-57A1CFB717BC}" presName="bullet5d" presStyleLbl="node1" presStyleIdx="3" presStyleCnt="5"/>
      <dgm:spPr/>
    </dgm:pt>
    <dgm:pt modelId="{E215C5E7-B042-4611-A328-4102E01286DE}" type="pres">
      <dgm:prSet presAssocID="{8F06D6E0-F5EC-4DFA-BB31-57A1CFB717BC}" presName="textBox5d" presStyleLbl="revTx" presStyleIdx="3" presStyleCnt="5">
        <dgm:presLayoutVars>
          <dgm:bulletEnabled val="1"/>
        </dgm:presLayoutVars>
      </dgm:prSet>
      <dgm:spPr/>
      <dgm:t>
        <a:bodyPr/>
        <a:lstStyle/>
        <a:p>
          <a:pPr rtl="1"/>
          <a:endParaRPr lang="ar-EG"/>
        </a:p>
      </dgm:t>
    </dgm:pt>
    <dgm:pt modelId="{A8412567-3EB5-4A56-92B4-71FFEF97E078}" type="pres">
      <dgm:prSet presAssocID="{ED08C011-7338-453B-9871-25937C50D6EA}" presName="bullet5e" presStyleLbl="node1" presStyleIdx="4" presStyleCnt="5"/>
      <dgm:spPr/>
    </dgm:pt>
    <dgm:pt modelId="{B1741CEE-F545-4428-9134-4614093590A0}" type="pres">
      <dgm:prSet presAssocID="{ED08C011-7338-453B-9871-25937C50D6EA}" presName="textBox5e" presStyleLbl="revTx" presStyleIdx="4" presStyleCnt="5">
        <dgm:presLayoutVars>
          <dgm:bulletEnabled val="1"/>
        </dgm:presLayoutVars>
      </dgm:prSet>
      <dgm:spPr/>
      <dgm:t>
        <a:bodyPr/>
        <a:lstStyle/>
        <a:p>
          <a:pPr rtl="1"/>
          <a:endParaRPr lang="ar-EG"/>
        </a:p>
      </dgm:t>
    </dgm:pt>
  </dgm:ptLst>
  <dgm:cxnLst>
    <dgm:cxn modelId="{D37E9872-7FEE-4B31-94C6-5664359B82CA}" srcId="{828711B1-8AD4-4172-83B4-68B5E63A8E88}" destId="{3098E7A2-5FFD-4D9C-8BCB-D1E9880F32C1}" srcOrd="1" destOrd="0" parTransId="{29181B55-417A-44E8-B6F6-163468407A8D}" sibTransId="{EAC636E1-7C81-4C90-A9BB-0EBB0DEF2639}"/>
    <dgm:cxn modelId="{8E56632F-9CD0-4938-9E38-4B81175F08D1}" srcId="{828711B1-8AD4-4172-83B4-68B5E63A8E88}" destId="{5913AA19-6B93-4B24-8474-318ECE1295F2}" srcOrd="5" destOrd="0" parTransId="{5C16E79C-61EB-4453-BCD1-0AE25705A107}" sibTransId="{A29CF480-72E3-462D-859A-876B70B96C82}"/>
    <dgm:cxn modelId="{27277508-757A-466B-81E2-12A4BF6963BC}" type="presOf" srcId="{F9ED74BD-B48E-4A35-9D82-F091539B0A01}" destId="{DA695790-4287-45A2-B878-16831D26A9E5}" srcOrd="0" destOrd="0" presId="urn:microsoft.com/office/officeart/2005/8/layout/arrow2"/>
    <dgm:cxn modelId="{29120D75-A1A8-4454-B165-C6997850A7D6}" type="presOf" srcId="{ED08C011-7338-453B-9871-25937C50D6EA}" destId="{B1741CEE-F545-4428-9134-4614093590A0}" srcOrd="0" destOrd="0" presId="urn:microsoft.com/office/officeart/2005/8/layout/arrow2"/>
    <dgm:cxn modelId="{CCEEEE2F-D5A0-4063-9BF4-A33B20BB2FD6}" srcId="{828711B1-8AD4-4172-83B4-68B5E63A8E88}" destId="{ED08C011-7338-453B-9871-25937C50D6EA}" srcOrd="4" destOrd="0" parTransId="{C0CD37F2-4C3A-4C83-99D2-1E3E7CA73790}" sibTransId="{2B8FFF6C-9FCF-4C02-9E1C-3AC1EC78ED18}"/>
    <dgm:cxn modelId="{D0F27CE4-DDCD-4423-97E6-5EC800B66DE5}" srcId="{828711B1-8AD4-4172-83B4-68B5E63A8E88}" destId="{22482A78-04BB-4034-8FE5-12F5822A0FF8}" srcOrd="2" destOrd="0" parTransId="{15942368-4B38-43E1-AD40-F14314464325}" sibTransId="{ADE23EA7-1BD6-4B3E-8654-9AC02D42A8A3}"/>
    <dgm:cxn modelId="{1B05A0ED-9926-48BD-9258-9644E00E21FA}" srcId="{828711B1-8AD4-4172-83B4-68B5E63A8E88}" destId="{8F06D6E0-F5EC-4DFA-BB31-57A1CFB717BC}" srcOrd="3" destOrd="0" parTransId="{E2CB651B-8EE0-4003-BF22-A9832486450A}" sibTransId="{867EDA93-A421-4A98-B22A-F66CD4F74BBC}"/>
    <dgm:cxn modelId="{3640F401-05ED-4A7A-8B0E-72749666CB05}" type="presOf" srcId="{8F06D6E0-F5EC-4DFA-BB31-57A1CFB717BC}" destId="{E215C5E7-B042-4611-A328-4102E01286DE}" srcOrd="0" destOrd="0" presId="urn:microsoft.com/office/officeart/2005/8/layout/arrow2"/>
    <dgm:cxn modelId="{2CD97B64-CCC4-4D38-92BE-845AD1AF53E3}" type="presOf" srcId="{22482A78-04BB-4034-8FE5-12F5822A0FF8}" destId="{F2BAA398-76C9-4945-9B14-0A6F6A334FED}" srcOrd="0" destOrd="0" presId="urn:microsoft.com/office/officeart/2005/8/layout/arrow2"/>
    <dgm:cxn modelId="{9D0108B4-27C7-4472-B302-6C436161ED86}" srcId="{828711B1-8AD4-4172-83B4-68B5E63A8E88}" destId="{F9ED74BD-B48E-4A35-9D82-F091539B0A01}" srcOrd="0" destOrd="0" parTransId="{DB56092A-7A35-4766-8039-243F464CEAC1}" sibTransId="{679A99C9-C56A-4DA9-99BC-7AFC251E17D6}"/>
    <dgm:cxn modelId="{68670A58-46B1-4B82-ABCE-949787BA139D}" type="presOf" srcId="{3098E7A2-5FFD-4D9C-8BCB-D1E9880F32C1}" destId="{7665625E-F5F2-4DF4-9E8B-76165577DDA9}" srcOrd="0" destOrd="0" presId="urn:microsoft.com/office/officeart/2005/8/layout/arrow2"/>
    <dgm:cxn modelId="{A7B57414-4320-41E4-B5A2-9B30A4ED6189}" type="presOf" srcId="{828711B1-8AD4-4172-83B4-68B5E63A8E88}" destId="{B69E7E53-9FE2-4DAD-ACAD-C146D203B11A}" srcOrd="0" destOrd="0" presId="urn:microsoft.com/office/officeart/2005/8/layout/arrow2"/>
    <dgm:cxn modelId="{A4FE1A8B-0F8F-43BD-AD8B-E6EC6CE387C9}" type="presParOf" srcId="{B69E7E53-9FE2-4DAD-ACAD-C146D203B11A}" destId="{C754BEED-BA5E-45B6-B729-DB305C796839}" srcOrd="0" destOrd="0" presId="urn:microsoft.com/office/officeart/2005/8/layout/arrow2"/>
    <dgm:cxn modelId="{82B10E09-C250-4F65-89D5-599BD4FEEC7C}" type="presParOf" srcId="{B69E7E53-9FE2-4DAD-ACAD-C146D203B11A}" destId="{E391C810-2808-4C65-983F-5E5FA9726C4F}" srcOrd="1" destOrd="0" presId="urn:microsoft.com/office/officeart/2005/8/layout/arrow2"/>
    <dgm:cxn modelId="{74CD3A1D-2396-4711-999C-C048B7F0C4E4}" type="presParOf" srcId="{E391C810-2808-4C65-983F-5E5FA9726C4F}" destId="{84B75386-38A8-43BD-B602-0DA13CB41FBF}" srcOrd="0" destOrd="0" presId="urn:microsoft.com/office/officeart/2005/8/layout/arrow2"/>
    <dgm:cxn modelId="{62BF9F2C-37CB-4757-93F8-8249B6484726}" type="presParOf" srcId="{E391C810-2808-4C65-983F-5E5FA9726C4F}" destId="{DA695790-4287-45A2-B878-16831D26A9E5}" srcOrd="1" destOrd="0" presId="urn:microsoft.com/office/officeart/2005/8/layout/arrow2"/>
    <dgm:cxn modelId="{1CB21298-69ED-4331-936C-B04AAE7CA80C}" type="presParOf" srcId="{E391C810-2808-4C65-983F-5E5FA9726C4F}" destId="{5A53A371-984C-4FAE-A3E3-BF0C45EEE337}" srcOrd="2" destOrd="0" presId="urn:microsoft.com/office/officeart/2005/8/layout/arrow2"/>
    <dgm:cxn modelId="{5DC020A9-1118-418A-B799-59E4E4953395}" type="presParOf" srcId="{E391C810-2808-4C65-983F-5E5FA9726C4F}" destId="{7665625E-F5F2-4DF4-9E8B-76165577DDA9}" srcOrd="3" destOrd="0" presId="urn:microsoft.com/office/officeart/2005/8/layout/arrow2"/>
    <dgm:cxn modelId="{BDA6456F-E31D-40CD-8905-19AD672B5137}" type="presParOf" srcId="{E391C810-2808-4C65-983F-5E5FA9726C4F}" destId="{6CE2ABB3-F921-4B79-B56F-1B696524D316}" srcOrd="4" destOrd="0" presId="urn:microsoft.com/office/officeart/2005/8/layout/arrow2"/>
    <dgm:cxn modelId="{A911D43C-1CDB-420E-A10B-A57029B2C345}" type="presParOf" srcId="{E391C810-2808-4C65-983F-5E5FA9726C4F}" destId="{F2BAA398-76C9-4945-9B14-0A6F6A334FED}" srcOrd="5" destOrd="0" presId="urn:microsoft.com/office/officeart/2005/8/layout/arrow2"/>
    <dgm:cxn modelId="{B628124C-3A81-446B-BF81-3D7EC386FA6F}" type="presParOf" srcId="{E391C810-2808-4C65-983F-5E5FA9726C4F}" destId="{5B27781A-22C0-457A-981F-B334A5240485}" srcOrd="6" destOrd="0" presId="urn:microsoft.com/office/officeart/2005/8/layout/arrow2"/>
    <dgm:cxn modelId="{32A53FA1-6260-4463-A9C3-E05470E4E2ED}" type="presParOf" srcId="{E391C810-2808-4C65-983F-5E5FA9726C4F}" destId="{E215C5E7-B042-4611-A328-4102E01286DE}" srcOrd="7" destOrd="0" presId="urn:microsoft.com/office/officeart/2005/8/layout/arrow2"/>
    <dgm:cxn modelId="{D418877B-ACB2-404A-8CA9-E7A75BA91DEE}" type="presParOf" srcId="{E391C810-2808-4C65-983F-5E5FA9726C4F}" destId="{A8412567-3EB5-4A56-92B4-71FFEF97E078}" srcOrd="8" destOrd="0" presId="urn:microsoft.com/office/officeart/2005/8/layout/arrow2"/>
    <dgm:cxn modelId="{B94F0AE8-C561-4DA0-8860-5BC3554BCC37}" type="presParOf" srcId="{E391C810-2808-4C65-983F-5E5FA9726C4F}" destId="{B1741CEE-F545-4428-9134-4614093590A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D2D07B-22EC-43E6-80C8-2A2D4C545664}" type="doc">
      <dgm:prSet loTypeId="urn:microsoft.com/office/officeart/2005/8/layout/process4" loCatId="list" qsTypeId="urn:microsoft.com/office/officeart/2009/2/quickstyle/3d8" qsCatId="3D" csTypeId="urn:microsoft.com/office/officeart/2005/8/colors/colorful5" csCatId="colorful"/>
      <dgm:spPr/>
      <dgm:t>
        <a:bodyPr/>
        <a:lstStyle/>
        <a:p>
          <a:pPr rtl="1"/>
          <a:endParaRPr lang="ar-EG"/>
        </a:p>
      </dgm:t>
    </dgm:pt>
    <dgm:pt modelId="{54B80188-D326-4E0E-8787-EFF21A70B03F}">
      <dgm:prSet/>
      <dgm:spPr/>
      <dgm:t>
        <a:bodyPr/>
        <a:lstStyle/>
        <a:p>
          <a:pPr rtl="1"/>
          <a:r>
            <a:rPr lang="ar-EG" b="1" dirty="0">
              <a:solidFill>
                <a:schemeClr val="tx1"/>
              </a:solidFill>
            </a:rPr>
            <a:t>إضافة بعض العناصر الغذائية مثل الفيتامينات والأملاح المعدنية والأحماض الأمينية</a:t>
          </a:r>
        </a:p>
      </dgm:t>
    </dgm:pt>
    <dgm:pt modelId="{5DD5B4E6-FB30-43CA-B9E9-4DC9106456B5}" type="parTrans" cxnId="{5421172F-60EA-4A9E-8BA4-53B6D1147966}">
      <dgm:prSet/>
      <dgm:spPr/>
      <dgm:t>
        <a:bodyPr/>
        <a:lstStyle/>
        <a:p>
          <a:pPr rtl="1"/>
          <a:endParaRPr lang="ar-EG" b="1">
            <a:solidFill>
              <a:schemeClr val="tx1"/>
            </a:solidFill>
          </a:endParaRPr>
        </a:p>
      </dgm:t>
    </dgm:pt>
    <dgm:pt modelId="{DAF194CF-5ED5-4D8E-B1BD-20CCFE563C3E}" type="sibTrans" cxnId="{5421172F-60EA-4A9E-8BA4-53B6D1147966}">
      <dgm:prSet/>
      <dgm:spPr/>
      <dgm:t>
        <a:bodyPr/>
        <a:lstStyle/>
        <a:p>
          <a:pPr rtl="1"/>
          <a:endParaRPr lang="ar-EG" b="1">
            <a:solidFill>
              <a:schemeClr val="tx1"/>
            </a:solidFill>
          </a:endParaRPr>
        </a:p>
      </dgm:t>
    </dgm:pt>
    <dgm:pt modelId="{4DFA3DFA-9C9C-4FD1-893F-B49A6B107D37}">
      <dgm:prSet/>
      <dgm:spPr/>
      <dgm:t>
        <a:bodyPr/>
        <a:lstStyle/>
        <a:p>
          <a:pPr rtl="1"/>
          <a:r>
            <a:rPr lang="ar-EG" b="1" dirty="0">
              <a:solidFill>
                <a:schemeClr val="tx1"/>
              </a:solidFill>
            </a:rPr>
            <a:t>عملية </a:t>
          </a:r>
          <a:r>
            <a:rPr lang="en-US" b="1" dirty="0" err="1">
              <a:solidFill>
                <a:schemeClr val="tx1"/>
              </a:solidFill>
            </a:rPr>
            <a:t>diafltration</a:t>
          </a:r>
          <a:r>
            <a:rPr lang="ar-EG" b="1" dirty="0">
              <a:solidFill>
                <a:schemeClr val="tx1"/>
              </a:solidFill>
            </a:rPr>
            <a:t> يقلل من القدرة التنظيمية لمركزات </a:t>
          </a:r>
          <a:r>
            <a:rPr lang="en-US" b="1" dirty="0">
              <a:solidFill>
                <a:schemeClr val="tx1"/>
              </a:solidFill>
            </a:rPr>
            <a:t>UF</a:t>
          </a:r>
          <a:r>
            <a:rPr lang="ar-EG" b="1" dirty="0">
              <a:solidFill>
                <a:schemeClr val="tx1"/>
              </a:solidFill>
            </a:rPr>
            <a:t>  </a:t>
          </a:r>
        </a:p>
      </dgm:t>
    </dgm:pt>
    <dgm:pt modelId="{955B6C91-A07C-4166-AB20-68563A114718}" type="parTrans" cxnId="{C7B91A4C-1716-4A31-8745-B5CCEC58B862}">
      <dgm:prSet/>
      <dgm:spPr/>
      <dgm:t>
        <a:bodyPr/>
        <a:lstStyle/>
        <a:p>
          <a:pPr rtl="1"/>
          <a:endParaRPr lang="ar-EG" b="1">
            <a:solidFill>
              <a:schemeClr val="tx1"/>
            </a:solidFill>
          </a:endParaRPr>
        </a:p>
      </dgm:t>
    </dgm:pt>
    <dgm:pt modelId="{3E3E0B5F-2C4D-42CA-A651-BDAC79652BEB}" type="sibTrans" cxnId="{C7B91A4C-1716-4A31-8745-B5CCEC58B862}">
      <dgm:prSet/>
      <dgm:spPr/>
      <dgm:t>
        <a:bodyPr/>
        <a:lstStyle/>
        <a:p>
          <a:pPr rtl="1"/>
          <a:endParaRPr lang="ar-EG" b="1">
            <a:solidFill>
              <a:schemeClr val="tx1"/>
            </a:solidFill>
          </a:endParaRPr>
        </a:p>
      </dgm:t>
    </dgm:pt>
    <dgm:pt modelId="{22CB5B0E-FC5C-4939-BDA4-4263758094BF}">
      <dgm:prSet/>
      <dgm:spPr/>
      <dgm:t>
        <a:bodyPr/>
        <a:lstStyle/>
        <a:p>
          <a:pPr rtl="1"/>
          <a:r>
            <a:rPr lang="ar-EG" b="1">
              <a:solidFill>
                <a:schemeClr val="tx1"/>
              </a:solidFill>
            </a:rPr>
            <a:t>بكتريا البادئ </a:t>
          </a:r>
        </a:p>
      </dgm:t>
    </dgm:pt>
    <dgm:pt modelId="{4F159AD5-350D-4E07-96D2-D703306872B7}" type="parTrans" cxnId="{FC5CF8A2-AA9A-490E-B92E-967D7E0CB170}">
      <dgm:prSet/>
      <dgm:spPr/>
      <dgm:t>
        <a:bodyPr/>
        <a:lstStyle/>
        <a:p>
          <a:pPr rtl="1"/>
          <a:endParaRPr lang="ar-EG" b="1">
            <a:solidFill>
              <a:schemeClr val="tx1"/>
            </a:solidFill>
          </a:endParaRPr>
        </a:p>
      </dgm:t>
    </dgm:pt>
    <dgm:pt modelId="{94C1049D-CB7E-4300-A9C7-8BA92405B14A}" type="sibTrans" cxnId="{FC5CF8A2-AA9A-490E-B92E-967D7E0CB170}">
      <dgm:prSet/>
      <dgm:spPr/>
      <dgm:t>
        <a:bodyPr/>
        <a:lstStyle/>
        <a:p>
          <a:pPr rtl="1"/>
          <a:endParaRPr lang="ar-EG" b="1">
            <a:solidFill>
              <a:schemeClr val="tx1"/>
            </a:solidFill>
          </a:endParaRPr>
        </a:p>
      </dgm:t>
    </dgm:pt>
    <dgm:pt modelId="{B5CAA688-D942-49C9-B63D-F1D1684297AF}">
      <dgm:prSet/>
      <dgm:spPr/>
      <dgm:t>
        <a:bodyPr/>
        <a:lstStyle/>
        <a:p>
          <a:pPr rtl="1"/>
          <a:r>
            <a:rPr lang="ar-EG" b="1">
              <a:solidFill>
                <a:schemeClr val="tx1"/>
              </a:solidFill>
            </a:rPr>
            <a:t>إضافة ليسوزيم </a:t>
          </a:r>
          <a:r>
            <a:rPr lang="en-US" b="1">
              <a:solidFill>
                <a:schemeClr val="tx1"/>
              </a:solidFill>
            </a:rPr>
            <a:t>lysozyme</a:t>
          </a:r>
          <a:r>
            <a:rPr lang="ar-EG" b="1">
              <a:solidFill>
                <a:schemeClr val="tx1"/>
              </a:solidFill>
            </a:rPr>
            <a:t> إلي مركز </a:t>
          </a:r>
          <a:r>
            <a:rPr lang="en-US" b="1">
              <a:solidFill>
                <a:schemeClr val="tx1"/>
              </a:solidFill>
            </a:rPr>
            <a:t>UF</a:t>
          </a:r>
          <a:endParaRPr lang="ar-EG" b="1">
            <a:solidFill>
              <a:schemeClr val="tx1"/>
            </a:solidFill>
          </a:endParaRPr>
        </a:p>
      </dgm:t>
    </dgm:pt>
    <dgm:pt modelId="{B74EA1E3-4CF0-4435-BFBA-26AA7926169B}" type="parTrans" cxnId="{37A6B5FC-C7E7-4A90-9878-050C48FEF4C8}">
      <dgm:prSet/>
      <dgm:spPr/>
      <dgm:t>
        <a:bodyPr/>
        <a:lstStyle/>
        <a:p>
          <a:pPr rtl="1"/>
          <a:endParaRPr lang="ar-EG" b="1">
            <a:solidFill>
              <a:schemeClr val="tx1"/>
            </a:solidFill>
          </a:endParaRPr>
        </a:p>
      </dgm:t>
    </dgm:pt>
    <dgm:pt modelId="{B7EDB81B-0131-41BE-8800-36120983CB14}" type="sibTrans" cxnId="{37A6B5FC-C7E7-4A90-9878-050C48FEF4C8}">
      <dgm:prSet/>
      <dgm:spPr/>
      <dgm:t>
        <a:bodyPr/>
        <a:lstStyle/>
        <a:p>
          <a:pPr rtl="1"/>
          <a:endParaRPr lang="ar-EG" b="1">
            <a:solidFill>
              <a:schemeClr val="tx1"/>
            </a:solidFill>
          </a:endParaRPr>
        </a:p>
      </dgm:t>
    </dgm:pt>
    <dgm:pt modelId="{29D97821-8C0C-48EC-A703-BB2AC3B80433}" type="pres">
      <dgm:prSet presAssocID="{F6D2D07B-22EC-43E6-80C8-2A2D4C545664}" presName="Name0" presStyleCnt="0">
        <dgm:presLayoutVars>
          <dgm:dir/>
          <dgm:animLvl val="lvl"/>
          <dgm:resizeHandles val="exact"/>
        </dgm:presLayoutVars>
      </dgm:prSet>
      <dgm:spPr/>
      <dgm:t>
        <a:bodyPr/>
        <a:lstStyle/>
        <a:p>
          <a:pPr rtl="1"/>
          <a:endParaRPr lang="ar-EG"/>
        </a:p>
      </dgm:t>
    </dgm:pt>
    <dgm:pt modelId="{51D2734D-2B74-426C-B335-585DE98FED39}" type="pres">
      <dgm:prSet presAssocID="{B5CAA688-D942-49C9-B63D-F1D1684297AF}" presName="boxAndChildren" presStyleCnt="0"/>
      <dgm:spPr/>
    </dgm:pt>
    <dgm:pt modelId="{8542CBE4-88AB-4E31-8C89-3DAA4C4761F8}" type="pres">
      <dgm:prSet presAssocID="{B5CAA688-D942-49C9-B63D-F1D1684297AF}" presName="parentTextBox" presStyleLbl="node1" presStyleIdx="0" presStyleCnt="4"/>
      <dgm:spPr/>
      <dgm:t>
        <a:bodyPr/>
        <a:lstStyle/>
        <a:p>
          <a:pPr rtl="1"/>
          <a:endParaRPr lang="ar-EG"/>
        </a:p>
      </dgm:t>
    </dgm:pt>
    <dgm:pt modelId="{4B479EB6-36A6-4253-A784-485DF539DED3}" type="pres">
      <dgm:prSet presAssocID="{94C1049D-CB7E-4300-A9C7-8BA92405B14A}" presName="sp" presStyleCnt="0"/>
      <dgm:spPr/>
    </dgm:pt>
    <dgm:pt modelId="{4B05396A-6E86-47A2-9AD9-1672BF0F3D6A}" type="pres">
      <dgm:prSet presAssocID="{22CB5B0E-FC5C-4939-BDA4-4263758094BF}" presName="arrowAndChildren" presStyleCnt="0"/>
      <dgm:spPr/>
    </dgm:pt>
    <dgm:pt modelId="{5499BB9D-7AFD-4990-A92A-B80C30714A3A}" type="pres">
      <dgm:prSet presAssocID="{22CB5B0E-FC5C-4939-BDA4-4263758094BF}" presName="parentTextArrow" presStyleLbl="node1" presStyleIdx="1" presStyleCnt="4"/>
      <dgm:spPr/>
      <dgm:t>
        <a:bodyPr/>
        <a:lstStyle/>
        <a:p>
          <a:pPr rtl="1"/>
          <a:endParaRPr lang="ar-EG"/>
        </a:p>
      </dgm:t>
    </dgm:pt>
    <dgm:pt modelId="{FE4F5020-00E9-4D00-B212-A6FE5DD89327}" type="pres">
      <dgm:prSet presAssocID="{3E3E0B5F-2C4D-42CA-A651-BDAC79652BEB}" presName="sp" presStyleCnt="0"/>
      <dgm:spPr/>
    </dgm:pt>
    <dgm:pt modelId="{09D69588-AB14-4248-A9E5-0CBED89804BF}" type="pres">
      <dgm:prSet presAssocID="{4DFA3DFA-9C9C-4FD1-893F-B49A6B107D37}" presName="arrowAndChildren" presStyleCnt="0"/>
      <dgm:spPr/>
    </dgm:pt>
    <dgm:pt modelId="{5B3E6CEC-537E-4435-A9CB-E83B7F5EC761}" type="pres">
      <dgm:prSet presAssocID="{4DFA3DFA-9C9C-4FD1-893F-B49A6B107D37}" presName="parentTextArrow" presStyleLbl="node1" presStyleIdx="2" presStyleCnt="4"/>
      <dgm:spPr/>
      <dgm:t>
        <a:bodyPr/>
        <a:lstStyle/>
        <a:p>
          <a:pPr rtl="1"/>
          <a:endParaRPr lang="ar-EG"/>
        </a:p>
      </dgm:t>
    </dgm:pt>
    <dgm:pt modelId="{37C5A89D-16E8-40BD-ABB7-ECDDF8E81198}" type="pres">
      <dgm:prSet presAssocID="{DAF194CF-5ED5-4D8E-B1BD-20CCFE563C3E}" presName="sp" presStyleCnt="0"/>
      <dgm:spPr/>
    </dgm:pt>
    <dgm:pt modelId="{FC6B6F25-B680-4818-BD57-6F3034FF7FB0}" type="pres">
      <dgm:prSet presAssocID="{54B80188-D326-4E0E-8787-EFF21A70B03F}" presName="arrowAndChildren" presStyleCnt="0"/>
      <dgm:spPr/>
    </dgm:pt>
    <dgm:pt modelId="{009C7764-5C52-4DFA-BC41-6428D92FA879}" type="pres">
      <dgm:prSet presAssocID="{54B80188-D326-4E0E-8787-EFF21A70B03F}" presName="parentTextArrow" presStyleLbl="node1" presStyleIdx="3" presStyleCnt="4"/>
      <dgm:spPr/>
      <dgm:t>
        <a:bodyPr/>
        <a:lstStyle/>
        <a:p>
          <a:pPr rtl="1"/>
          <a:endParaRPr lang="ar-EG"/>
        </a:p>
      </dgm:t>
    </dgm:pt>
  </dgm:ptLst>
  <dgm:cxnLst>
    <dgm:cxn modelId="{D88BA017-64FA-4773-BF3F-A7C559919EC8}" type="presOf" srcId="{B5CAA688-D942-49C9-B63D-F1D1684297AF}" destId="{8542CBE4-88AB-4E31-8C89-3DAA4C4761F8}" srcOrd="0" destOrd="0" presId="urn:microsoft.com/office/officeart/2005/8/layout/process4"/>
    <dgm:cxn modelId="{5421172F-60EA-4A9E-8BA4-53B6D1147966}" srcId="{F6D2D07B-22EC-43E6-80C8-2A2D4C545664}" destId="{54B80188-D326-4E0E-8787-EFF21A70B03F}" srcOrd="0" destOrd="0" parTransId="{5DD5B4E6-FB30-43CA-B9E9-4DC9106456B5}" sibTransId="{DAF194CF-5ED5-4D8E-B1BD-20CCFE563C3E}"/>
    <dgm:cxn modelId="{E9F67880-C7C4-4E09-BB47-9953C8502C03}" type="presOf" srcId="{F6D2D07B-22EC-43E6-80C8-2A2D4C545664}" destId="{29D97821-8C0C-48EC-A703-BB2AC3B80433}" srcOrd="0" destOrd="0" presId="urn:microsoft.com/office/officeart/2005/8/layout/process4"/>
    <dgm:cxn modelId="{37A6B5FC-C7E7-4A90-9878-050C48FEF4C8}" srcId="{F6D2D07B-22EC-43E6-80C8-2A2D4C545664}" destId="{B5CAA688-D942-49C9-B63D-F1D1684297AF}" srcOrd="3" destOrd="0" parTransId="{B74EA1E3-4CF0-4435-BFBA-26AA7926169B}" sibTransId="{B7EDB81B-0131-41BE-8800-36120983CB14}"/>
    <dgm:cxn modelId="{91E0F01B-805D-41EE-BDD0-1D22F767E2A8}" type="presOf" srcId="{22CB5B0E-FC5C-4939-BDA4-4263758094BF}" destId="{5499BB9D-7AFD-4990-A92A-B80C30714A3A}" srcOrd="0" destOrd="0" presId="urn:microsoft.com/office/officeart/2005/8/layout/process4"/>
    <dgm:cxn modelId="{69CEF576-4B1A-4D91-93EB-15EE5DEA56A3}" type="presOf" srcId="{4DFA3DFA-9C9C-4FD1-893F-B49A6B107D37}" destId="{5B3E6CEC-537E-4435-A9CB-E83B7F5EC761}" srcOrd="0" destOrd="0" presId="urn:microsoft.com/office/officeart/2005/8/layout/process4"/>
    <dgm:cxn modelId="{C7B91A4C-1716-4A31-8745-B5CCEC58B862}" srcId="{F6D2D07B-22EC-43E6-80C8-2A2D4C545664}" destId="{4DFA3DFA-9C9C-4FD1-893F-B49A6B107D37}" srcOrd="1" destOrd="0" parTransId="{955B6C91-A07C-4166-AB20-68563A114718}" sibTransId="{3E3E0B5F-2C4D-42CA-A651-BDAC79652BEB}"/>
    <dgm:cxn modelId="{3E21E043-1AE3-4B48-BEA9-EFF071994971}" type="presOf" srcId="{54B80188-D326-4E0E-8787-EFF21A70B03F}" destId="{009C7764-5C52-4DFA-BC41-6428D92FA879}" srcOrd="0" destOrd="0" presId="urn:microsoft.com/office/officeart/2005/8/layout/process4"/>
    <dgm:cxn modelId="{FC5CF8A2-AA9A-490E-B92E-967D7E0CB170}" srcId="{F6D2D07B-22EC-43E6-80C8-2A2D4C545664}" destId="{22CB5B0E-FC5C-4939-BDA4-4263758094BF}" srcOrd="2" destOrd="0" parTransId="{4F159AD5-350D-4E07-96D2-D703306872B7}" sibTransId="{94C1049D-CB7E-4300-A9C7-8BA92405B14A}"/>
    <dgm:cxn modelId="{C83C44A0-9ACF-4A16-BB91-8F4316A621FC}" type="presParOf" srcId="{29D97821-8C0C-48EC-A703-BB2AC3B80433}" destId="{51D2734D-2B74-426C-B335-585DE98FED39}" srcOrd="0" destOrd="0" presId="urn:microsoft.com/office/officeart/2005/8/layout/process4"/>
    <dgm:cxn modelId="{5DC8203E-19F3-4774-8738-D2AEEB821471}" type="presParOf" srcId="{51D2734D-2B74-426C-B335-585DE98FED39}" destId="{8542CBE4-88AB-4E31-8C89-3DAA4C4761F8}" srcOrd="0" destOrd="0" presId="urn:microsoft.com/office/officeart/2005/8/layout/process4"/>
    <dgm:cxn modelId="{92E96A3B-1FA5-4A7D-A8AE-26AA9D0C667B}" type="presParOf" srcId="{29D97821-8C0C-48EC-A703-BB2AC3B80433}" destId="{4B479EB6-36A6-4253-A784-485DF539DED3}" srcOrd="1" destOrd="0" presId="urn:microsoft.com/office/officeart/2005/8/layout/process4"/>
    <dgm:cxn modelId="{8A92C5BC-84D0-42DC-961D-85C53D302470}" type="presParOf" srcId="{29D97821-8C0C-48EC-A703-BB2AC3B80433}" destId="{4B05396A-6E86-47A2-9AD9-1672BF0F3D6A}" srcOrd="2" destOrd="0" presId="urn:microsoft.com/office/officeart/2005/8/layout/process4"/>
    <dgm:cxn modelId="{D5BA322C-13E7-43C3-B7BB-CE7A46E7835A}" type="presParOf" srcId="{4B05396A-6E86-47A2-9AD9-1672BF0F3D6A}" destId="{5499BB9D-7AFD-4990-A92A-B80C30714A3A}" srcOrd="0" destOrd="0" presId="urn:microsoft.com/office/officeart/2005/8/layout/process4"/>
    <dgm:cxn modelId="{2143CCA3-67F5-407B-B272-2FDF0F7C33E1}" type="presParOf" srcId="{29D97821-8C0C-48EC-A703-BB2AC3B80433}" destId="{FE4F5020-00E9-4D00-B212-A6FE5DD89327}" srcOrd="3" destOrd="0" presId="urn:microsoft.com/office/officeart/2005/8/layout/process4"/>
    <dgm:cxn modelId="{47F84C6B-D40C-4BBE-8A46-E9A0AD64C8BB}" type="presParOf" srcId="{29D97821-8C0C-48EC-A703-BB2AC3B80433}" destId="{09D69588-AB14-4248-A9E5-0CBED89804BF}" srcOrd="4" destOrd="0" presId="urn:microsoft.com/office/officeart/2005/8/layout/process4"/>
    <dgm:cxn modelId="{1B253678-3086-4E1D-89AF-A70E64A311C1}" type="presParOf" srcId="{09D69588-AB14-4248-A9E5-0CBED89804BF}" destId="{5B3E6CEC-537E-4435-A9CB-E83B7F5EC761}" srcOrd="0" destOrd="0" presId="urn:microsoft.com/office/officeart/2005/8/layout/process4"/>
    <dgm:cxn modelId="{B1F22C04-2758-476B-BD97-EC92E7F8590D}" type="presParOf" srcId="{29D97821-8C0C-48EC-A703-BB2AC3B80433}" destId="{37C5A89D-16E8-40BD-ABB7-ECDDF8E81198}" srcOrd="5" destOrd="0" presId="urn:microsoft.com/office/officeart/2005/8/layout/process4"/>
    <dgm:cxn modelId="{838ACDC7-AC04-40DA-8CC6-0F5B445D9318}" type="presParOf" srcId="{29D97821-8C0C-48EC-A703-BB2AC3B80433}" destId="{FC6B6F25-B680-4818-BD57-6F3034FF7FB0}" srcOrd="6" destOrd="0" presId="urn:microsoft.com/office/officeart/2005/8/layout/process4"/>
    <dgm:cxn modelId="{4C911564-17C5-4876-A3B2-EDE18FB49C69}" type="presParOf" srcId="{FC6B6F25-B680-4818-BD57-6F3034FF7FB0}" destId="{009C7764-5C52-4DFA-BC41-6428D92FA8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F2749F-DA36-4723-ABE5-B2CC7C5EA271}" type="doc">
      <dgm:prSet loTypeId="urn:microsoft.com/office/officeart/2005/8/layout/vList3" loCatId="picture" qsTypeId="urn:microsoft.com/office/officeart/2005/8/quickstyle/simple1" qsCatId="simple" csTypeId="urn:microsoft.com/office/officeart/2005/8/colors/colorful4" csCatId="colorful" phldr="1"/>
      <dgm:spPr/>
      <dgm:t>
        <a:bodyPr/>
        <a:lstStyle/>
        <a:p>
          <a:pPr rtl="1"/>
          <a:endParaRPr lang="ar-EG"/>
        </a:p>
      </dgm:t>
    </dgm:pt>
    <dgm:pt modelId="{6701AC07-F2E6-4E64-AF3E-DCBD9D363EA9}">
      <dgm:prSet/>
      <dgm:spPr/>
      <dgm:t>
        <a:bodyPr/>
        <a:lstStyle/>
        <a:p>
          <a:pPr rtl="1"/>
          <a:r>
            <a:rPr lang="ar-EG" b="1">
              <a:solidFill>
                <a:schemeClr val="tx1"/>
              </a:solidFill>
            </a:rPr>
            <a:t>يقل زمن  التجبن</a:t>
          </a:r>
        </a:p>
      </dgm:t>
    </dgm:pt>
    <dgm:pt modelId="{36FAA3E0-A49B-48EB-A2EB-960A42878111}" type="parTrans" cxnId="{63C2D91D-0C8B-45B2-9081-D0E72B7A5136}">
      <dgm:prSet/>
      <dgm:spPr/>
      <dgm:t>
        <a:bodyPr/>
        <a:lstStyle/>
        <a:p>
          <a:pPr rtl="1"/>
          <a:endParaRPr lang="ar-EG" b="1">
            <a:solidFill>
              <a:schemeClr val="tx1"/>
            </a:solidFill>
          </a:endParaRPr>
        </a:p>
      </dgm:t>
    </dgm:pt>
    <dgm:pt modelId="{A22BBD6C-D54E-4F0D-8FA9-63264A19DDB1}" type="sibTrans" cxnId="{63C2D91D-0C8B-45B2-9081-D0E72B7A5136}">
      <dgm:prSet/>
      <dgm:spPr/>
      <dgm:t>
        <a:bodyPr/>
        <a:lstStyle/>
        <a:p>
          <a:pPr rtl="1"/>
          <a:endParaRPr lang="ar-EG" b="1">
            <a:solidFill>
              <a:schemeClr val="tx1"/>
            </a:solidFill>
          </a:endParaRPr>
        </a:p>
      </dgm:t>
    </dgm:pt>
    <dgm:pt modelId="{2B37FC5E-3CA5-46F7-9C2A-EAA5097FF76D}">
      <dgm:prSet/>
      <dgm:spPr/>
      <dgm:t>
        <a:bodyPr/>
        <a:lstStyle/>
        <a:p>
          <a:pPr rtl="1"/>
          <a:r>
            <a:rPr lang="ar-EG" b="1">
              <a:solidFill>
                <a:schemeClr val="tx1"/>
              </a:solidFill>
            </a:rPr>
            <a:t>اللبن المركز  بالترشيح  الفائق  يتجبن  عندما  تتحلل  25%  من  كابا-كازين   </a:t>
          </a:r>
        </a:p>
      </dgm:t>
    </dgm:pt>
    <dgm:pt modelId="{D29CD137-1A57-49EB-94CF-18681216E0A7}" type="parTrans" cxnId="{B042CF16-7B15-45D6-AF7F-C79D9A3E4964}">
      <dgm:prSet/>
      <dgm:spPr/>
      <dgm:t>
        <a:bodyPr/>
        <a:lstStyle/>
        <a:p>
          <a:pPr rtl="1"/>
          <a:endParaRPr lang="ar-EG" b="1">
            <a:solidFill>
              <a:schemeClr val="tx1"/>
            </a:solidFill>
          </a:endParaRPr>
        </a:p>
      </dgm:t>
    </dgm:pt>
    <dgm:pt modelId="{A18B00AD-8371-4CB5-9546-51C4B0216F76}" type="sibTrans" cxnId="{B042CF16-7B15-45D6-AF7F-C79D9A3E4964}">
      <dgm:prSet/>
      <dgm:spPr/>
      <dgm:t>
        <a:bodyPr/>
        <a:lstStyle/>
        <a:p>
          <a:pPr rtl="1"/>
          <a:endParaRPr lang="ar-EG" b="1">
            <a:solidFill>
              <a:schemeClr val="tx1"/>
            </a:solidFill>
          </a:endParaRPr>
        </a:p>
      </dgm:t>
    </dgm:pt>
    <dgm:pt modelId="{0DC9E66A-9AAC-4859-ACD1-5E96E07C9D39}">
      <dgm:prSet/>
      <dgm:spPr/>
      <dgm:t>
        <a:bodyPr/>
        <a:lstStyle/>
        <a:p>
          <a:pPr rtl="1"/>
          <a:r>
            <a:rPr lang="ar-EG" b="1">
              <a:solidFill>
                <a:schemeClr val="tx1"/>
              </a:solidFill>
            </a:rPr>
            <a:t>زيادة الكالسيوم تسبب مرارة فى الناتج-يتم اخفاءها بزيادة نسبة الملح فى الجبن او اجراء الترشيح الفائق للبن بعد خفض </a:t>
          </a:r>
          <a:r>
            <a:rPr lang="en-US" b="1">
              <a:solidFill>
                <a:schemeClr val="tx1"/>
              </a:solidFill>
            </a:rPr>
            <a:t>pH</a:t>
          </a:r>
          <a:endParaRPr lang="ar-EG" b="1">
            <a:solidFill>
              <a:schemeClr val="tx1"/>
            </a:solidFill>
          </a:endParaRPr>
        </a:p>
      </dgm:t>
    </dgm:pt>
    <dgm:pt modelId="{C94357C4-6809-4B2E-B609-E85459C5EBF4}" type="parTrans" cxnId="{BD769AB3-6C1A-4977-BCEE-66EAFF6AFC8B}">
      <dgm:prSet/>
      <dgm:spPr/>
      <dgm:t>
        <a:bodyPr/>
        <a:lstStyle/>
        <a:p>
          <a:pPr rtl="1"/>
          <a:endParaRPr lang="ar-EG" b="1">
            <a:solidFill>
              <a:schemeClr val="tx1"/>
            </a:solidFill>
          </a:endParaRPr>
        </a:p>
      </dgm:t>
    </dgm:pt>
    <dgm:pt modelId="{F70C0901-D6D1-495B-BABA-3AEFA27D04B4}" type="sibTrans" cxnId="{BD769AB3-6C1A-4977-BCEE-66EAFF6AFC8B}">
      <dgm:prSet/>
      <dgm:spPr/>
      <dgm:t>
        <a:bodyPr/>
        <a:lstStyle/>
        <a:p>
          <a:pPr rtl="1"/>
          <a:endParaRPr lang="ar-EG" b="1">
            <a:solidFill>
              <a:schemeClr val="tx1"/>
            </a:solidFill>
          </a:endParaRPr>
        </a:p>
      </dgm:t>
    </dgm:pt>
    <dgm:pt modelId="{40CD54A1-0129-4477-9846-AE08B4E3C810}" type="pres">
      <dgm:prSet presAssocID="{A8F2749F-DA36-4723-ABE5-B2CC7C5EA271}" presName="linearFlow" presStyleCnt="0">
        <dgm:presLayoutVars>
          <dgm:dir/>
          <dgm:resizeHandles val="exact"/>
        </dgm:presLayoutVars>
      </dgm:prSet>
      <dgm:spPr/>
      <dgm:t>
        <a:bodyPr/>
        <a:lstStyle/>
        <a:p>
          <a:pPr rtl="1"/>
          <a:endParaRPr lang="ar-EG"/>
        </a:p>
      </dgm:t>
    </dgm:pt>
    <dgm:pt modelId="{B79C2B9E-455F-4218-B1CD-C4D541605A8C}" type="pres">
      <dgm:prSet presAssocID="{6701AC07-F2E6-4E64-AF3E-DCBD9D363EA9}" presName="composite" presStyleCnt="0"/>
      <dgm:spPr/>
    </dgm:pt>
    <dgm:pt modelId="{6EA49B80-93AC-4848-88E2-C6FC6F415E4B}" type="pres">
      <dgm:prSet presAssocID="{6701AC07-F2E6-4E64-AF3E-DCBD9D363EA9}" presName="imgShp" presStyleLbl="fgImgPlace1" presStyleIdx="0" presStyleCnt="3"/>
      <dgm:spPr/>
    </dgm:pt>
    <dgm:pt modelId="{293678C4-3ED0-4650-B40D-4CBF15A32A03}" type="pres">
      <dgm:prSet presAssocID="{6701AC07-F2E6-4E64-AF3E-DCBD9D363EA9}" presName="txShp" presStyleLbl="node1" presStyleIdx="0" presStyleCnt="3">
        <dgm:presLayoutVars>
          <dgm:bulletEnabled val="1"/>
        </dgm:presLayoutVars>
      </dgm:prSet>
      <dgm:spPr/>
      <dgm:t>
        <a:bodyPr/>
        <a:lstStyle/>
        <a:p>
          <a:pPr rtl="1"/>
          <a:endParaRPr lang="ar-EG"/>
        </a:p>
      </dgm:t>
    </dgm:pt>
    <dgm:pt modelId="{B261CDAD-1B28-4A98-A54F-A802A95B704C}" type="pres">
      <dgm:prSet presAssocID="{A22BBD6C-D54E-4F0D-8FA9-63264A19DDB1}" presName="spacing" presStyleCnt="0"/>
      <dgm:spPr/>
    </dgm:pt>
    <dgm:pt modelId="{9C3BCFAC-4EFD-4261-A3B7-6D1EA970B1A8}" type="pres">
      <dgm:prSet presAssocID="{2B37FC5E-3CA5-46F7-9C2A-EAA5097FF76D}" presName="composite" presStyleCnt="0"/>
      <dgm:spPr/>
    </dgm:pt>
    <dgm:pt modelId="{27A5C095-094C-4AE1-B121-6742DF9ED98B}" type="pres">
      <dgm:prSet presAssocID="{2B37FC5E-3CA5-46F7-9C2A-EAA5097FF76D}" presName="imgShp" presStyleLbl="fgImgPlace1" presStyleIdx="1" presStyleCnt="3"/>
      <dgm:spPr/>
    </dgm:pt>
    <dgm:pt modelId="{0955425E-AFCA-4C4D-A7EF-C833FE82DD02}" type="pres">
      <dgm:prSet presAssocID="{2B37FC5E-3CA5-46F7-9C2A-EAA5097FF76D}" presName="txShp" presStyleLbl="node1" presStyleIdx="1" presStyleCnt="3">
        <dgm:presLayoutVars>
          <dgm:bulletEnabled val="1"/>
        </dgm:presLayoutVars>
      </dgm:prSet>
      <dgm:spPr/>
      <dgm:t>
        <a:bodyPr/>
        <a:lstStyle/>
        <a:p>
          <a:pPr rtl="1"/>
          <a:endParaRPr lang="ar-EG"/>
        </a:p>
      </dgm:t>
    </dgm:pt>
    <dgm:pt modelId="{87D10FC6-08F0-49DC-89AC-295E7F3F57E9}" type="pres">
      <dgm:prSet presAssocID="{A18B00AD-8371-4CB5-9546-51C4B0216F76}" presName="spacing" presStyleCnt="0"/>
      <dgm:spPr/>
    </dgm:pt>
    <dgm:pt modelId="{C926558C-8286-460A-A6E5-F0DF9E88A554}" type="pres">
      <dgm:prSet presAssocID="{0DC9E66A-9AAC-4859-ACD1-5E96E07C9D39}" presName="composite" presStyleCnt="0"/>
      <dgm:spPr/>
    </dgm:pt>
    <dgm:pt modelId="{846E46DA-1F50-4164-A2BB-464FF681D5EE}" type="pres">
      <dgm:prSet presAssocID="{0DC9E66A-9AAC-4859-ACD1-5E96E07C9D39}" presName="imgShp" presStyleLbl="fgImgPlace1" presStyleIdx="2" presStyleCnt="3"/>
      <dgm:spPr/>
    </dgm:pt>
    <dgm:pt modelId="{99A31596-8D0C-48EE-8A3D-59B776D38ADA}" type="pres">
      <dgm:prSet presAssocID="{0DC9E66A-9AAC-4859-ACD1-5E96E07C9D39}" presName="txShp" presStyleLbl="node1" presStyleIdx="2" presStyleCnt="3">
        <dgm:presLayoutVars>
          <dgm:bulletEnabled val="1"/>
        </dgm:presLayoutVars>
      </dgm:prSet>
      <dgm:spPr/>
      <dgm:t>
        <a:bodyPr/>
        <a:lstStyle/>
        <a:p>
          <a:pPr rtl="1"/>
          <a:endParaRPr lang="ar-EG"/>
        </a:p>
      </dgm:t>
    </dgm:pt>
  </dgm:ptLst>
  <dgm:cxnLst>
    <dgm:cxn modelId="{B33AE71D-EFC8-48D5-930C-8147E6EECD44}" type="presOf" srcId="{6701AC07-F2E6-4E64-AF3E-DCBD9D363EA9}" destId="{293678C4-3ED0-4650-B40D-4CBF15A32A03}" srcOrd="0" destOrd="0" presId="urn:microsoft.com/office/officeart/2005/8/layout/vList3"/>
    <dgm:cxn modelId="{28231FF9-3B44-408A-B077-C81B66B04CDE}" type="presOf" srcId="{0DC9E66A-9AAC-4859-ACD1-5E96E07C9D39}" destId="{99A31596-8D0C-48EE-8A3D-59B776D38ADA}" srcOrd="0" destOrd="0" presId="urn:microsoft.com/office/officeart/2005/8/layout/vList3"/>
    <dgm:cxn modelId="{C84FAA28-01E1-49EC-923C-8C87D8D147CA}" type="presOf" srcId="{2B37FC5E-3CA5-46F7-9C2A-EAA5097FF76D}" destId="{0955425E-AFCA-4C4D-A7EF-C833FE82DD02}" srcOrd="0" destOrd="0" presId="urn:microsoft.com/office/officeart/2005/8/layout/vList3"/>
    <dgm:cxn modelId="{63C2D91D-0C8B-45B2-9081-D0E72B7A5136}" srcId="{A8F2749F-DA36-4723-ABE5-B2CC7C5EA271}" destId="{6701AC07-F2E6-4E64-AF3E-DCBD9D363EA9}" srcOrd="0" destOrd="0" parTransId="{36FAA3E0-A49B-48EB-A2EB-960A42878111}" sibTransId="{A22BBD6C-D54E-4F0D-8FA9-63264A19DDB1}"/>
    <dgm:cxn modelId="{B042CF16-7B15-45D6-AF7F-C79D9A3E4964}" srcId="{A8F2749F-DA36-4723-ABE5-B2CC7C5EA271}" destId="{2B37FC5E-3CA5-46F7-9C2A-EAA5097FF76D}" srcOrd="1" destOrd="0" parTransId="{D29CD137-1A57-49EB-94CF-18681216E0A7}" sibTransId="{A18B00AD-8371-4CB5-9546-51C4B0216F76}"/>
    <dgm:cxn modelId="{8758D749-E3AE-458A-9D3D-CCFD7CDAC039}" type="presOf" srcId="{A8F2749F-DA36-4723-ABE5-B2CC7C5EA271}" destId="{40CD54A1-0129-4477-9846-AE08B4E3C810}" srcOrd="0" destOrd="0" presId="urn:microsoft.com/office/officeart/2005/8/layout/vList3"/>
    <dgm:cxn modelId="{BD769AB3-6C1A-4977-BCEE-66EAFF6AFC8B}" srcId="{A8F2749F-DA36-4723-ABE5-B2CC7C5EA271}" destId="{0DC9E66A-9AAC-4859-ACD1-5E96E07C9D39}" srcOrd="2" destOrd="0" parTransId="{C94357C4-6809-4B2E-B609-E85459C5EBF4}" sibTransId="{F70C0901-D6D1-495B-BABA-3AEFA27D04B4}"/>
    <dgm:cxn modelId="{B510EC1A-73F5-4463-AAB3-40C2CCDE9756}" type="presParOf" srcId="{40CD54A1-0129-4477-9846-AE08B4E3C810}" destId="{B79C2B9E-455F-4218-B1CD-C4D541605A8C}" srcOrd="0" destOrd="0" presId="urn:microsoft.com/office/officeart/2005/8/layout/vList3"/>
    <dgm:cxn modelId="{BA5D179E-1B17-4261-9D18-C24E0B3ADA42}" type="presParOf" srcId="{B79C2B9E-455F-4218-B1CD-C4D541605A8C}" destId="{6EA49B80-93AC-4848-88E2-C6FC6F415E4B}" srcOrd="0" destOrd="0" presId="urn:microsoft.com/office/officeart/2005/8/layout/vList3"/>
    <dgm:cxn modelId="{A4F48AB9-1E98-4FFA-A55C-D5252FC27F2D}" type="presParOf" srcId="{B79C2B9E-455F-4218-B1CD-C4D541605A8C}" destId="{293678C4-3ED0-4650-B40D-4CBF15A32A03}" srcOrd="1" destOrd="0" presId="urn:microsoft.com/office/officeart/2005/8/layout/vList3"/>
    <dgm:cxn modelId="{27080B39-064E-4396-AD63-ADD083D550B7}" type="presParOf" srcId="{40CD54A1-0129-4477-9846-AE08B4E3C810}" destId="{B261CDAD-1B28-4A98-A54F-A802A95B704C}" srcOrd="1" destOrd="0" presId="urn:microsoft.com/office/officeart/2005/8/layout/vList3"/>
    <dgm:cxn modelId="{ED01A865-7047-4647-B470-1E0D2FF25A67}" type="presParOf" srcId="{40CD54A1-0129-4477-9846-AE08B4E3C810}" destId="{9C3BCFAC-4EFD-4261-A3B7-6D1EA970B1A8}" srcOrd="2" destOrd="0" presId="urn:microsoft.com/office/officeart/2005/8/layout/vList3"/>
    <dgm:cxn modelId="{E45F5952-266C-4E95-9140-12CDDEA01D76}" type="presParOf" srcId="{9C3BCFAC-4EFD-4261-A3B7-6D1EA970B1A8}" destId="{27A5C095-094C-4AE1-B121-6742DF9ED98B}" srcOrd="0" destOrd="0" presId="urn:microsoft.com/office/officeart/2005/8/layout/vList3"/>
    <dgm:cxn modelId="{388BF31A-9825-43BF-9790-EADCE7AFE404}" type="presParOf" srcId="{9C3BCFAC-4EFD-4261-A3B7-6D1EA970B1A8}" destId="{0955425E-AFCA-4C4D-A7EF-C833FE82DD02}" srcOrd="1" destOrd="0" presId="urn:microsoft.com/office/officeart/2005/8/layout/vList3"/>
    <dgm:cxn modelId="{515CD01F-9623-43F7-87F4-7D009E0DCEB4}" type="presParOf" srcId="{40CD54A1-0129-4477-9846-AE08B4E3C810}" destId="{87D10FC6-08F0-49DC-89AC-295E7F3F57E9}" srcOrd="3" destOrd="0" presId="urn:microsoft.com/office/officeart/2005/8/layout/vList3"/>
    <dgm:cxn modelId="{2A826FD3-6841-44CC-AFE7-7FAC8F8D6509}" type="presParOf" srcId="{40CD54A1-0129-4477-9846-AE08B4E3C810}" destId="{C926558C-8286-460A-A6E5-F0DF9E88A554}" srcOrd="4" destOrd="0" presId="urn:microsoft.com/office/officeart/2005/8/layout/vList3"/>
    <dgm:cxn modelId="{28E6BDAB-15C2-4ACE-8195-3E4571E2E765}" type="presParOf" srcId="{C926558C-8286-460A-A6E5-F0DF9E88A554}" destId="{846E46DA-1F50-4164-A2BB-464FF681D5EE}" srcOrd="0" destOrd="0" presId="urn:microsoft.com/office/officeart/2005/8/layout/vList3"/>
    <dgm:cxn modelId="{44755A40-F8BA-474D-AFFA-658564DAC7E5}" type="presParOf" srcId="{C926558C-8286-460A-A6E5-F0DF9E88A554}" destId="{99A31596-8D0C-48EE-8A3D-59B776D38AD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D8D738-94F8-4C0F-AFB0-BFC5E1BDEF09}" type="doc">
      <dgm:prSet loTypeId="urn:microsoft.com/office/officeart/2005/8/layout/process4" loCatId="process" qsTypeId="urn:microsoft.com/office/officeart/2005/8/quickstyle/3d3" qsCatId="3D" csTypeId="urn:microsoft.com/office/officeart/2005/8/colors/colorful2" csCatId="colorful" phldr="1"/>
      <dgm:spPr/>
      <dgm:t>
        <a:bodyPr/>
        <a:lstStyle/>
        <a:p>
          <a:pPr rtl="1"/>
          <a:endParaRPr lang="ar-EG"/>
        </a:p>
      </dgm:t>
    </dgm:pt>
    <dgm:pt modelId="{1AA99924-B611-41A2-BDE1-394F5FBE482C}">
      <dgm:prSet/>
      <dgm:spPr/>
      <dgm:t>
        <a:bodyPr/>
        <a:lstStyle/>
        <a:p>
          <a:pPr rtl="1"/>
          <a:r>
            <a:rPr lang="ar-EG" b="1" dirty="0">
              <a:solidFill>
                <a:schemeClr val="tx1"/>
              </a:solidFill>
            </a:rPr>
            <a:t>تحتجز  أغشية  الترشيح  الفائق  الميكروبات  فى مركزات السوائل  المرشحة</a:t>
          </a:r>
        </a:p>
      </dgm:t>
    </dgm:pt>
    <dgm:pt modelId="{A284E81A-FD32-4952-9A5E-3539D36258D8}" type="parTrans" cxnId="{17129404-BF33-4D3F-8ACC-65DC98937172}">
      <dgm:prSet/>
      <dgm:spPr/>
      <dgm:t>
        <a:bodyPr/>
        <a:lstStyle/>
        <a:p>
          <a:pPr rtl="1"/>
          <a:endParaRPr lang="ar-EG" b="1">
            <a:solidFill>
              <a:schemeClr val="tx1"/>
            </a:solidFill>
          </a:endParaRPr>
        </a:p>
      </dgm:t>
    </dgm:pt>
    <dgm:pt modelId="{D8D4DB54-741B-4D8C-803A-634CCDDA88DC}" type="sibTrans" cxnId="{17129404-BF33-4D3F-8ACC-65DC98937172}">
      <dgm:prSet/>
      <dgm:spPr/>
      <dgm:t>
        <a:bodyPr/>
        <a:lstStyle/>
        <a:p>
          <a:pPr rtl="1"/>
          <a:endParaRPr lang="ar-EG" b="1">
            <a:solidFill>
              <a:schemeClr val="tx1"/>
            </a:solidFill>
          </a:endParaRPr>
        </a:p>
      </dgm:t>
    </dgm:pt>
    <dgm:pt modelId="{C8A6A4F3-4815-4EDB-904B-8737963FDDB5}">
      <dgm:prSet/>
      <dgm:spPr/>
      <dgm:t>
        <a:bodyPr/>
        <a:lstStyle/>
        <a:p>
          <a:pPr rtl="1"/>
          <a:r>
            <a:rPr lang="ar-EG" b="1" dirty="0">
              <a:solidFill>
                <a:schemeClr val="tx1"/>
              </a:solidFill>
            </a:rPr>
            <a:t>ويزيد  الحمل  الميكروبى  فى  المركزات  عن  اللبن  الاصلى </a:t>
          </a:r>
        </a:p>
      </dgm:t>
    </dgm:pt>
    <dgm:pt modelId="{94E8182F-7DA2-49AF-A6D6-8B131800DE48}" type="parTrans" cxnId="{002D9139-F567-4822-9321-9CF152B5759F}">
      <dgm:prSet/>
      <dgm:spPr/>
      <dgm:t>
        <a:bodyPr/>
        <a:lstStyle/>
        <a:p>
          <a:pPr rtl="1"/>
          <a:endParaRPr lang="ar-EG" b="1">
            <a:solidFill>
              <a:schemeClr val="tx1"/>
            </a:solidFill>
          </a:endParaRPr>
        </a:p>
      </dgm:t>
    </dgm:pt>
    <dgm:pt modelId="{CC84DF05-2AAA-45E0-B49B-251E158B27EE}" type="sibTrans" cxnId="{002D9139-F567-4822-9321-9CF152B5759F}">
      <dgm:prSet/>
      <dgm:spPr/>
      <dgm:t>
        <a:bodyPr/>
        <a:lstStyle/>
        <a:p>
          <a:pPr rtl="1"/>
          <a:endParaRPr lang="ar-EG" b="1">
            <a:solidFill>
              <a:schemeClr val="tx1"/>
            </a:solidFill>
          </a:endParaRPr>
        </a:p>
      </dgm:t>
    </dgm:pt>
    <dgm:pt modelId="{68A9BDD5-B623-4569-A065-B067697380FB}">
      <dgm:prSet/>
      <dgm:spPr/>
      <dgm:t>
        <a:bodyPr/>
        <a:lstStyle/>
        <a:p>
          <a:pPr rtl="1"/>
          <a:r>
            <a:rPr lang="ar-EG" b="1" dirty="0">
              <a:solidFill>
                <a:schemeClr val="tx1"/>
              </a:solidFill>
            </a:rPr>
            <a:t>يتم تركيز اللبن علي درجة حرارة حوالي 50م</a:t>
          </a:r>
        </a:p>
      </dgm:t>
    </dgm:pt>
    <dgm:pt modelId="{F465A817-7632-4A64-8BA3-6B990DFCE43F}" type="parTrans" cxnId="{9DC5970A-63F3-43BB-8938-188034A5C9CC}">
      <dgm:prSet/>
      <dgm:spPr/>
      <dgm:t>
        <a:bodyPr/>
        <a:lstStyle/>
        <a:p>
          <a:pPr rtl="1"/>
          <a:endParaRPr lang="ar-EG" b="1">
            <a:solidFill>
              <a:schemeClr val="tx1"/>
            </a:solidFill>
          </a:endParaRPr>
        </a:p>
      </dgm:t>
    </dgm:pt>
    <dgm:pt modelId="{1A8F7697-8000-44CC-A50D-0F001708364C}" type="sibTrans" cxnId="{9DC5970A-63F3-43BB-8938-188034A5C9CC}">
      <dgm:prSet/>
      <dgm:spPr/>
      <dgm:t>
        <a:bodyPr/>
        <a:lstStyle/>
        <a:p>
          <a:pPr rtl="1"/>
          <a:endParaRPr lang="ar-EG" b="1">
            <a:solidFill>
              <a:schemeClr val="tx1"/>
            </a:solidFill>
          </a:endParaRPr>
        </a:p>
      </dgm:t>
    </dgm:pt>
    <dgm:pt modelId="{33527F3C-8891-4CB2-BA92-615364CAF81D}" type="pres">
      <dgm:prSet presAssocID="{EAD8D738-94F8-4C0F-AFB0-BFC5E1BDEF09}" presName="Name0" presStyleCnt="0">
        <dgm:presLayoutVars>
          <dgm:dir/>
          <dgm:animLvl val="lvl"/>
          <dgm:resizeHandles val="exact"/>
        </dgm:presLayoutVars>
      </dgm:prSet>
      <dgm:spPr/>
      <dgm:t>
        <a:bodyPr/>
        <a:lstStyle/>
        <a:p>
          <a:pPr rtl="1"/>
          <a:endParaRPr lang="ar-EG"/>
        </a:p>
      </dgm:t>
    </dgm:pt>
    <dgm:pt modelId="{EE9F04E2-23C6-48E3-BD8B-B23581178530}" type="pres">
      <dgm:prSet presAssocID="{68A9BDD5-B623-4569-A065-B067697380FB}" presName="boxAndChildren" presStyleCnt="0"/>
      <dgm:spPr/>
    </dgm:pt>
    <dgm:pt modelId="{B8170EF0-F365-468C-A614-B07016FF916A}" type="pres">
      <dgm:prSet presAssocID="{68A9BDD5-B623-4569-A065-B067697380FB}" presName="parentTextBox" presStyleLbl="node1" presStyleIdx="0" presStyleCnt="3"/>
      <dgm:spPr/>
      <dgm:t>
        <a:bodyPr/>
        <a:lstStyle/>
        <a:p>
          <a:pPr rtl="1"/>
          <a:endParaRPr lang="ar-EG"/>
        </a:p>
      </dgm:t>
    </dgm:pt>
    <dgm:pt modelId="{2C0A591E-A9C6-44A1-9D5B-E25EC239EB01}" type="pres">
      <dgm:prSet presAssocID="{CC84DF05-2AAA-45E0-B49B-251E158B27EE}" presName="sp" presStyleCnt="0"/>
      <dgm:spPr/>
    </dgm:pt>
    <dgm:pt modelId="{D37EF1C2-D8F7-4FF4-A62E-1E5322EF838E}" type="pres">
      <dgm:prSet presAssocID="{C8A6A4F3-4815-4EDB-904B-8737963FDDB5}" presName="arrowAndChildren" presStyleCnt="0"/>
      <dgm:spPr/>
    </dgm:pt>
    <dgm:pt modelId="{37F6D92A-44D1-494C-947D-0D60B4A6B193}" type="pres">
      <dgm:prSet presAssocID="{C8A6A4F3-4815-4EDB-904B-8737963FDDB5}" presName="parentTextArrow" presStyleLbl="node1" presStyleIdx="1" presStyleCnt="3"/>
      <dgm:spPr/>
      <dgm:t>
        <a:bodyPr/>
        <a:lstStyle/>
        <a:p>
          <a:pPr rtl="1"/>
          <a:endParaRPr lang="ar-EG"/>
        </a:p>
      </dgm:t>
    </dgm:pt>
    <dgm:pt modelId="{F280D096-B762-4F67-AAF8-8F70E66765BC}" type="pres">
      <dgm:prSet presAssocID="{D8D4DB54-741B-4D8C-803A-634CCDDA88DC}" presName="sp" presStyleCnt="0"/>
      <dgm:spPr/>
    </dgm:pt>
    <dgm:pt modelId="{AC2C97AD-05F1-48BD-B167-9E4BB27C5EE4}" type="pres">
      <dgm:prSet presAssocID="{1AA99924-B611-41A2-BDE1-394F5FBE482C}" presName="arrowAndChildren" presStyleCnt="0"/>
      <dgm:spPr/>
    </dgm:pt>
    <dgm:pt modelId="{8A5FED2D-60A2-4364-A834-88980810D283}" type="pres">
      <dgm:prSet presAssocID="{1AA99924-B611-41A2-BDE1-394F5FBE482C}" presName="parentTextArrow" presStyleLbl="node1" presStyleIdx="2" presStyleCnt="3" custLinFactNeighborX="-635" custLinFactNeighborY="12446"/>
      <dgm:spPr/>
      <dgm:t>
        <a:bodyPr/>
        <a:lstStyle/>
        <a:p>
          <a:pPr rtl="1"/>
          <a:endParaRPr lang="ar-EG"/>
        </a:p>
      </dgm:t>
    </dgm:pt>
  </dgm:ptLst>
  <dgm:cxnLst>
    <dgm:cxn modelId="{17129404-BF33-4D3F-8ACC-65DC98937172}" srcId="{EAD8D738-94F8-4C0F-AFB0-BFC5E1BDEF09}" destId="{1AA99924-B611-41A2-BDE1-394F5FBE482C}" srcOrd="0" destOrd="0" parTransId="{A284E81A-FD32-4952-9A5E-3539D36258D8}" sibTransId="{D8D4DB54-741B-4D8C-803A-634CCDDA88DC}"/>
    <dgm:cxn modelId="{9DC5970A-63F3-43BB-8938-188034A5C9CC}" srcId="{EAD8D738-94F8-4C0F-AFB0-BFC5E1BDEF09}" destId="{68A9BDD5-B623-4569-A065-B067697380FB}" srcOrd="2" destOrd="0" parTransId="{F465A817-7632-4A64-8BA3-6B990DFCE43F}" sibTransId="{1A8F7697-8000-44CC-A50D-0F001708364C}"/>
    <dgm:cxn modelId="{BFDA8A30-E42B-4BC1-9C8A-4858CF6B1301}" type="presOf" srcId="{68A9BDD5-B623-4569-A065-B067697380FB}" destId="{B8170EF0-F365-468C-A614-B07016FF916A}" srcOrd="0" destOrd="0" presId="urn:microsoft.com/office/officeart/2005/8/layout/process4"/>
    <dgm:cxn modelId="{CC63AD81-02CC-4705-A10D-36CF551EE1AA}" type="presOf" srcId="{C8A6A4F3-4815-4EDB-904B-8737963FDDB5}" destId="{37F6D92A-44D1-494C-947D-0D60B4A6B193}" srcOrd="0" destOrd="0" presId="urn:microsoft.com/office/officeart/2005/8/layout/process4"/>
    <dgm:cxn modelId="{47D5F546-99C6-4E1A-A886-BE063434303F}" type="presOf" srcId="{EAD8D738-94F8-4C0F-AFB0-BFC5E1BDEF09}" destId="{33527F3C-8891-4CB2-BA92-615364CAF81D}" srcOrd="0" destOrd="0" presId="urn:microsoft.com/office/officeart/2005/8/layout/process4"/>
    <dgm:cxn modelId="{002D9139-F567-4822-9321-9CF152B5759F}" srcId="{EAD8D738-94F8-4C0F-AFB0-BFC5E1BDEF09}" destId="{C8A6A4F3-4815-4EDB-904B-8737963FDDB5}" srcOrd="1" destOrd="0" parTransId="{94E8182F-7DA2-49AF-A6D6-8B131800DE48}" sibTransId="{CC84DF05-2AAA-45E0-B49B-251E158B27EE}"/>
    <dgm:cxn modelId="{CA0230EB-1AA7-48E8-AADF-E890D182FF04}" type="presOf" srcId="{1AA99924-B611-41A2-BDE1-394F5FBE482C}" destId="{8A5FED2D-60A2-4364-A834-88980810D283}" srcOrd="0" destOrd="0" presId="urn:microsoft.com/office/officeart/2005/8/layout/process4"/>
    <dgm:cxn modelId="{9C89186E-D1D7-4DCE-8E0D-F475784BF1DA}" type="presParOf" srcId="{33527F3C-8891-4CB2-BA92-615364CAF81D}" destId="{EE9F04E2-23C6-48E3-BD8B-B23581178530}" srcOrd="0" destOrd="0" presId="urn:microsoft.com/office/officeart/2005/8/layout/process4"/>
    <dgm:cxn modelId="{D5490B87-51C7-4B24-9AD7-946DBE9B2265}" type="presParOf" srcId="{EE9F04E2-23C6-48E3-BD8B-B23581178530}" destId="{B8170EF0-F365-468C-A614-B07016FF916A}" srcOrd="0" destOrd="0" presId="urn:microsoft.com/office/officeart/2005/8/layout/process4"/>
    <dgm:cxn modelId="{70CA08DF-94C5-4ACD-B034-650B06C0EE4A}" type="presParOf" srcId="{33527F3C-8891-4CB2-BA92-615364CAF81D}" destId="{2C0A591E-A9C6-44A1-9D5B-E25EC239EB01}" srcOrd="1" destOrd="0" presId="urn:microsoft.com/office/officeart/2005/8/layout/process4"/>
    <dgm:cxn modelId="{19DA8524-A26A-431C-B790-7BE5629D8AD7}" type="presParOf" srcId="{33527F3C-8891-4CB2-BA92-615364CAF81D}" destId="{D37EF1C2-D8F7-4FF4-A62E-1E5322EF838E}" srcOrd="2" destOrd="0" presId="urn:microsoft.com/office/officeart/2005/8/layout/process4"/>
    <dgm:cxn modelId="{EABA6282-E19B-4197-96EB-608B69E04991}" type="presParOf" srcId="{D37EF1C2-D8F7-4FF4-A62E-1E5322EF838E}" destId="{37F6D92A-44D1-494C-947D-0D60B4A6B193}" srcOrd="0" destOrd="0" presId="urn:microsoft.com/office/officeart/2005/8/layout/process4"/>
    <dgm:cxn modelId="{4C4559B5-ACAE-40EE-9F10-59AA78415127}" type="presParOf" srcId="{33527F3C-8891-4CB2-BA92-615364CAF81D}" destId="{F280D096-B762-4F67-AAF8-8F70E66765BC}" srcOrd="3" destOrd="0" presId="urn:microsoft.com/office/officeart/2005/8/layout/process4"/>
    <dgm:cxn modelId="{5C96B0D2-7821-4DDE-BF4D-174BBED68F25}" type="presParOf" srcId="{33527F3C-8891-4CB2-BA92-615364CAF81D}" destId="{AC2C97AD-05F1-48BD-B167-9E4BB27C5EE4}" srcOrd="4" destOrd="0" presId="urn:microsoft.com/office/officeart/2005/8/layout/process4"/>
    <dgm:cxn modelId="{05F39CB0-9686-4BA5-A646-1C3A9C88738C}" type="presParOf" srcId="{AC2C97AD-05F1-48BD-B167-9E4BB27C5EE4}" destId="{8A5FED2D-60A2-4364-A834-88980810D2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59FB7D-0397-454F-AFC9-8BFED0C24603}" type="doc">
      <dgm:prSet loTypeId="urn:microsoft.com/office/officeart/2005/8/layout/hList7" loCatId="list" qsTypeId="urn:microsoft.com/office/officeart/2005/8/quickstyle/simple1" qsCatId="simple" csTypeId="urn:microsoft.com/office/officeart/2005/8/colors/colorful4" csCatId="colorful" phldr="1"/>
      <dgm:spPr/>
      <dgm:t>
        <a:bodyPr/>
        <a:lstStyle/>
        <a:p>
          <a:pPr rtl="1"/>
          <a:endParaRPr lang="ar-EG"/>
        </a:p>
      </dgm:t>
    </dgm:pt>
    <dgm:pt modelId="{4F495857-591E-4D5B-976E-8E9F9FC4C6C8}">
      <dgm:prSet custT="1"/>
      <dgm:spPr/>
      <dgm:t>
        <a:bodyPr/>
        <a:lstStyle/>
        <a:p>
          <a:pPr rtl="1"/>
          <a:r>
            <a:rPr lang="ar-EG" sz="2400" b="1" dirty="0">
              <a:solidFill>
                <a:schemeClr val="tx1"/>
              </a:solidFill>
            </a:rPr>
            <a:t> مركزات </a:t>
          </a:r>
          <a:r>
            <a:rPr lang="en-US" sz="2400" b="1" dirty="0">
              <a:solidFill>
                <a:schemeClr val="tx1"/>
              </a:solidFill>
            </a:rPr>
            <a:t> UF </a:t>
          </a:r>
          <a:r>
            <a:rPr lang="ar-EG" sz="2400" b="1" dirty="0">
              <a:solidFill>
                <a:schemeClr val="tx1"/>
              </a:solidFill>
            </a:rPr>
            <a:t>منخفضة التركيز</a:t>
          </a:r>
          <a:r>
            <a:rPr lang="en-US" sz="2400" b="1" dirty="0">
              <a:solidFill>
                <a:schemeClr val="tx1"/>
              </a:solidFill>
            </a:rPr>
            <a:t>Low Concentration Retentate  ( LCR)</a:t>
          </a:r>
          <a:r>
            <a:rPr lang="ar-EG" sz="2400" b="1" dirty="0">
              <a:solidFill>
                <a:schemeClr val="tx1"/>
              </a:solidFill>
            </a:rPr>
            <a:t>      </a:t>
          </a:r>
        </a:p>
      </dgm:t>
    </dgm:pt>
    <dgm:pt modelId="{3601503B-FAB8-4C3C-B067-6F283546204A}" type="parTrans" cxnId="{E13B557C-9D82-4245-AE52-09544B02DC08}">
      <dgm:prSet/>
      <dgm:spPr/>
      <dgm:t>
        <a:bodyPr/>
        <a:lstStyle/>
        <a:p>
          <a:pPr rtl="1"/>
          <a:endParaRPr lang="ar-EG" sz="2400" b="1">
            <a:solidFill>
              <a:schemeClr val="tx1"/>
            </a:solidFill>
          </a:endParaRPr>
        </a:p>
      </dgm:t>
    </dgm:pt>
    <dgm:pt modelId="{1EB970AF-B2A2-428F-BD2C-BF9C67798BC4}" type="sibTrans" cxnId="{E13B557C-9D82-4245-AE52-09544B02DC08}">
      <dgm:prSet/>
      <dgm:spPr/>
      <dgm:t>
        <a:bodyPr/>
        <a:lstStyle/>
        <a:p>
          <a:pPr rtl="1"/>
          <a:endParaRPr lang="ar-EG" sz="2400" b="1">
            <a:solidFill>
              <a:schemeClr val="tx1"/>
            </a:solidFill>
          </a:endParaRPr>
        </a:p>
      </dgm:t>
    </dgm:pt>
    <dgm:pt modelId="{D74BC06D-7B99-409D-876D-F54B75E0D41A}">
      <dgm:prSet custT="1"/>
      <dgm:spPr/>
      <dgm:t>
        <a:bodyPr/>
        <a:lstStyle/>
        <a:p>
          <a:pPr rtl="1"/>
          <a:r>
            <a:rPr lang="ar-EG" sz="2400" b="1" dirty="0">
              <a:solidFill>
                <a:schemeClr val="tx1"/>
              </a:solidFill>
            </a:rPr>
            <a:t> مركزات </a:t>
          </a:r>
          <a:r>
            <a:rPr lang="en-US" sz="2400" b="1" dirty="0">
              <a:solidFill>
                <a:schemeClr val="tx1"/>
              </a:solidFill>
            </a:rPr>
            <a:t> UF </a:t>
          </a:r>
          <a:r>
            <a:rPr lang="ar-EG" sz="2400" b="1" dirty="0">
              <a:solidFill>
                <a:schemeClr val="tx1"/>
              </a:solidFill>
            </a:rPr>
            <a:t>متوسطة التركيز </a:t>
          </a:r>
          <a:r>
            <a:rPr lang="en-US" sz="2400" b="1" dirty="0">
              <a:solidFill>
                <a:schemeClr val="tx1"/>
              </a:solidFill>
            </a:rPr>
            <a:t>Medium Concentration Retentate  (MCR)</a:t>
          </a:r>
          <a:r>
            <a:rPr lang="ar-EG" sz="2400" b="1" dirty="0">
              <a:solidFill>
                <a:schemeClr val="tx1"/>
              </a:solidFill>
            </a:rPr>
            <a:t>  </a:t>
          </a:r>
        </a:p>
      </dgm:t>
    </dgm:pt>
    <dgm:pt modelId="{9B448EC5-697C-43AF-8230-07032E03D115}" type="parTrans" cxnId="{656CE0AF-C254-4A8E-9C22-A3856B084E8A}">
      <dgm:prSet/>
      <dgm:spPr/>
      <dgm:t>
        <a:bodyPr/>
        <a:lstStyle/>
        <a:p>
          <a:pPr rtl="1"/>
          <a:endParaRPr lang="ar-EG" sz="2400" b="1">
            <a:solidFill>
              <a:schemeClr val="tx1"/>
            </a:solidFill>
          </a:endParaRPr>
        </a:p>
      </dgm:t>
    </dgm:pt>
    <dgm:pt modelId="{46A57836-F2B4-4A96-944F-47528B473A68}" type="sibTrans" cxnId="{656CE0AF-C254-4A8E-9C22-A3856B084E8A}">
      <dgm:prSet/>
      <dgm:spPr/>
      <dgm:t>
        <a:bodyPr/>
        <a:lstStyle/>
        <a:p>
          <a:pPr rtl="1"/>
          <a:endParaRPr lang="ar-EG" sz="2400" b="1">
            <a:solidFill>
              <a:schemeClr val="tx1"/>
            </a:solidFill>
          </a:endParaRPr>
        </a:p>
      </dgm:t>
    </dgm:pt>
    <dgm:pt modelId="{38F3FA0D-F4F5-4B23-9859-86410182AAF1}">
      <dgm:prSet custT="1"/>
      <dgm:spPr/>
      <dgm:t>
        <a:bodyPr/>
        <a:lstStyle/>
        <a:p>
          <a:pPr rtl="1"/>
          <a:r>
            <a:rPr lang="ar-EG" sz="2400" b="1" dirty="0">
              <a:solidFill>
                <a:schemeClr val="tx1"/>
              </a:solidFill>
            </a:rPr>
            <a:t> مركز </a:t>
          </a:r>
          <a:r>
            <a:rPr lang="en-US" sz="2400" b="1" dirty="0">
              <a:solidFill>
                <a:schemeClr val="tx1"/>
              </a:solidFill>
            </a:rPr>
            <a:t> UF </a:t>
          </a:r>
          <a:r>
            <a:rPr lang="ar-EG" sz="2400" b="1" dirty="0">
              <a:solidFill>
                <a:schemeClr val="tx1"/>
              </a:solidFill>
            </a:rPr>
            <a:t>مماثل لتركيب الجبن المراد انتاجه منه </a:t>
          </a:r>
          <a:r>
            <a:rPr lang="en-US" sz="2400" b="1" dirty="0">
              <a:solidFill>
                <a:schemeClr val="tx1"/>
              </a:solidFill>
            </a:rPr>
            <a:t>Liquid pre-cheeses  (  LPC )</a:t>
          </a:r>
          <a:endParaRPr lang="ar-EG" sz="2400" b="1" dirty="0">
            <a:solidFill>
              <a:schemeClr val="tx1"/>
            </a:solidFill>
          </a:endParaRPr>
        </a:p>
      </dgm:t>
    </dgm:pt>
    <dgm:pt modelId="{FED49692-D09D-4591-8030-B31BEC276655}" type="parTrans" cxnId="{F5AFD7B5-0A28-48FB-9D05-3C3A1F8FC586}">
      <dgm:prSet/>
      <dgm:spPr/>
      <dgm:t>
        <a:bodyPr/>
        <a:lstStyle/>
        <a:p>
          <a:pPr rtl="1"/>
          <a:endParaRPr lang="ar-EG" sz="2400" b="1">
            <a:solidFill>
              <a:schemeClr val="tx1"/>
            </a:solidFill>
          </a:endParaRPr>
        </a:p>
      </dgm:t>
    </dgm:pt>
    <dgm:pt modelId="{88335633-736F-42CF-BF6B-C4676EE5D31F}" type="sibTrans" cxnId="{F5AFD7B5-0A28-48FB-9D05-3C3A1F8FC586}">
      <dgm:prSet/>
      <dgm:spPr/>
      <dgm:t>
        <a:bodyPr/>
        <a:lstStyle/>
        <a:p>
          <a:pPr rtl="1"/>
          <a:endParaRPr lang="ar-EG" sz="2400" b="1">
            <a:solidFill>
              <a:schemeClr val="tx1"/>
            </a:solidFill>
          </a:endParaRPr>
        </a:p>
      </dgm:t>
    </dgm:pt>
    <dgm:pt modelId="{A0635BE5-AA04-4A18-AB02-3A00A8F6CB5A}">
      <dgm:prSet custT="1"/>
      <dgm:spPr/>
      <dgm:t>
        <a:bodyPr/>
        <a:lstStyle/>
        <a:p>
          <a:pPr rtl="1"/>
          <a:r>
            <a:rPr lang="ar-EG" sz="2400" b="1" dirty="0">
              <a:solidFill>
                <a:schemeClr val="tx1"/>
              </a:solidFill>
            </a:rPr>
            <a:t>تركيز الشرش باستخدام </a:t>
          </a:r>
          <a:r>
            <a:rPr lang="en-US" sz="2400" b="1" dirty="0">
              <a:solidFill>
                <a:schemeClr val="tx1"/>
              </a:solidFill>
            </a:rPr>
            <a:t>UF</a:t>
          </a:r>
          <a:r>
            <a:rPr lang="ar-EG" sz="2400" b="1" dirty="0">
              <a:solidFill>
                <a:schemeClr val="tx1"/>
              </a:solidFill>
            </a:rPr>
            <a:t> لانتاج مركز بروتينات الشرش</a:t>
          </a:r>
        </a:p>
      </dgm:t>
    </dgm:pt>
    <dgm:pt modelId="{032A71E8-E2D1-4EDB-9170-ED41733A00A4}" type="parTrans" cxnId="{E27E63A8-9916-497E-A2D0-E47A3EC016D8}">
      <dgm:prSet/>
      <dgm:spPr/>
      <dgm:t>
        <a:bodyPr/>
        <a:lstStyle/>
        <a:p>
          <a:pPr rtl="1"/>
          <a:endParaRPr lang="ar-EG" sz="2400" b="1">
            <a:solidFill>
              <a:schemeClr val="tx1"/>
            </a:solidFill>
          </a:endParaRPr>
        </a:p>
      </dgm:t>
    </dgm:pt>
    <dgm:pt modelId="{ED21545A-0FCC-442E-8123-0B29B62DB47D}" type="sibTrans" cxnId="{E27E63A8-9916-497E-A2D0-E47A3EC016D8}">
      <dgm:prSet/>
      <dgm:spPr/>
      <dgm:t>
        <a:bodyPr/>
        <a:lstStyle/>
        <a:p>
          <a:pPr rtl="1"/>
          <a:endParaRPr lang="ar-EG" sz="2400" b="1">
            <a:solidFill>
              <a:schemeClr val="tx1"/>
            </a:solidFill>
          </a:endParaRPr>
        </a:p>
      </dgm:t>
    </dgm:pt>
    <dgm:pt modelId="{7AAFC682-61B1-4A41-BC8F-D71A76AB5E2E}" type="pres">
      <dgm:prSet presAssocID="{1459FB7D-0397-454F-AFC9-8BFED0C24603}" presName="Name0" presStyleCnt="0">
        <dgm:presLayoutVars>
          <dgm:dir/>
          <dgm:resizeHandles val="exact"/>
        </dgm:presLayoutVars>
      </dgm:prSet>
      <dgm:spPr/>
      <dgm:t>
        <a:bodyPr/>
        <a:lstStyle/>
        <a:p>
          <a:pPr rtl="1"/>
          <a:endParaRPr lang="ar-EG"/>
        </a:p>
      </dgm:t>
    </dgm:pt>
    <dgm:pt modelId="{CAC22D8D-1FF4-4007-BC08-4741EE3CAFE7}" type="pres">
      <dgm:prSet presAssocID="{1459FB7D-0397-454F-AFC9-8BFED0C24603}" presName="fgShape" presStyleLbl="fgShp" presStyleIdx="0" presStyleCnt="1"/>
      <dgm:spPr/>
    </dgm:pt>
    <dgm:pt modelId="{04E8004A-2E83-4757-A87A-7912BAF3D509}" type="pres">
      <dgm:prSet presAssocID="{1459FB7D-0397-454F-AFC9-8BFED0C24603}" presName="linComp" presStyleCnt="0"/>
      <dgm:spPr/>
    </dgm:pt>
    <dgm:pt modelId="{6C03F8DD-EE7E-429A-8A12-9AE1CFA6BA35}" type="pres">
      <dgm:prSet presAssocID="{4F495857-591E-4D5B-976E-8E9F9FC4C6C8}" presName="compNode" presStyleCnt="0"/>
      <dgm:spPr/>
    </dgm:pt>
    <dgm:pt modelId="{FBD64B6E-0515-4B0F-AF62-A7E9A33F264D}" type="pres">
      <dgm:prSet presAssocID="{4F495857-591E-4D5B-976E-8E9F9FC4C6C8}" presName="bkgdShape" presStyleLbl="node1" presStyleIdx="0" presStyleCnt="4"/>
      <dgm:spPr/>
      <dgm:t>
        <a:bodyPr/>
        <a:lstStyle/>
        <a:p>
          <a:pPr rtl="1"/>
          <a:endParaRPr lang="ar-EG"/>
        </a:p>
      </dgm:t>
    </dgm:pt>
    <dgm:pt modelId="{B3286985-439A-4B34-93ED-7FCF5ACBA1AB}" type="pres">
      <dgm:prSet presAssocID="{4F495857-591E-4D5B-976E-8E9F9FC4C6C8}" presName="nodeTx" presStyleLbl="node1" presStyleIdx="0" presStyleCnt="4">
        <dgm:presLayoutVars>
          <dgm:bulletEnabled val="1"/>
        </dgm:presLayoutVars>
      </dgm:prSet>
      <dgm:spPr/>
      <dgm:t>
        <a:bodyPr/>
        <a:lstStyle/>
        <a:p>
          <a:pPr rtl="1"/>
          <a:endParaRPr lang="ar-EG"/>
        </a:p>
      </dgm:t>
    </dgm:pt>
    <dgm:pt modelId="{30AF9266-1350-41DD-9CDE-31C07AD42F50}" type="pres">
      <dgm:prSet presAssocID="{4F495857-591E-4D5B-976E-8E9F9FC4C6C8}" presName="invisiNode" presStyleLbl="node1" presStyleIdx="0" presStyleCnt="4"/>
      <dgm:spPr/>
    </dgm:pt>
    <dgm:pt modelId="{51C367F3-E86F-41F1-9F17-8D291FCF8C37}" type="pres">
      <dgm:prSet presAssocID="{4F495857-591E-4D5B-976E-8E9F9FC4C6C8}" presName="imagNode" presStyleLbl="fgImgPlace1" presStyleIdx="0" presStyleCnt="4"/>
      <dgm:spPr/>
    </dgm:pt>
    <dgm:pt modelId="{10C9FE30-79C7-44E5-8B2F-DAF522A58965}" type="pres">
      <dgm:prSet presAssocID="{1EB970AF-B2A2-428F-BD2C-BF9C67798BC4}" presName="sibTrans" presStyleLbl="sibTrans2D1" presStyleIdx="0" presStyleCnt="0"/>
      <dgm:spPr/>
      <dgm:t>
        <a:bodyPr/>
        <a:lstStyle/>
        <a:p>
          <a:pPr rtl="1"/>
          <a:endParaRPr lang="ar-EG"/>
        </a:p>
      </dgm:t>
    </dgm:pt>
    <dgm:pt modelId="{07E79407-1DC1-441B-A958-D61396011EC3}" type="pres">
      <dgm:prSet presAssocID="{D74BC06D-7B99-409D-876D-F54B75E0D41A}" presName="compNode" presStyleCnt="0"/>
      <dgm:spPr/>
    </dgm:pt>
    <dgm:pt modelId="{F39E9BA8-D3BC-408F-8871-7D017BD7E590}" type="pres">
      <dgm:prSet presAssocID="{D74BC06D-7B99-409D-876D-F54B75E0D41A}" presName="bkgdShape" presStyleLbl="node1" presStyleIdx="1" presStyleCnt="4"/>
      <dgm:spPr/>
      <dgm:t>
        <a:bodyPr/>
        <a:lstStyle/>
        <a:p>
          <a:pPr rtl="1"/>
          <a:endParaRPr lang="ar-EG"/>
        </a:p>
      </dgm:t>
    </dgm:pt>
    <dgm:pt modelId="{C9795BA8-59F2-4181-B65E-8A4064B13414}" type="pres">
      <dgm:prSet presAssocID="{D74BC06D-7B99-409D-876D-F54B75E0D41A}" presName="nodeTx" presStyleLbl="node1" presStyleIdx="1" presStyleCnt="4">
        <dgm:presLayoutVars>
          <dgm:bulletEnabled val="1"/>
        </dgm:presLayoutVars>
      </dgm:prSet>
      <dgm:spPr/>
      <dgm:t>
        <a:bodyPr/>
        <a:lstStyle/>
        <a:p>
          <a:pPr rtl="1"/>
          <a:endParaRPr lang="ar-EG"/>
        </a:p>
      </dgm:t>
    </dgm:pt>
    <dgm:pt modelId="{720A6C45-AEA2-465C-8A4E-D3100EA2BC9E}" type="pres">
      <dgm:prSet presAssocID="{D74BC06D-7B99-409D-876D-F54B75E0D41A}" presName="invisiNode" presStyleLbl="node1" presStyleIdx="1" presStyleCnt="4"/>
      <dgm:spPr/>
    </dgm:pt>
    <dgm:pt modelId="{3733F7C6-7120-4A6A-A33B-4D9273A16AA4}" type="pres">
      <dgm:prSet presAssocID="{D74BC06D-7B99-409D-876D-F54B75E0D41A}" presName="imagNode" presStyleLbl="fgImgPlace1" presStyleIdx="1" presStyleCnt="4"/>
      <dgm:spPr/>
    </dgm:pt>
    <dgm:pt modelId="{D41A8AEF-EDE4-43C1-AD2D-48420E6E937F}" type="pres">
      <dgm:prSet presAssocID="{46A57836-F2B4-4A96-944F-47528B473A68}" presName="sibTrans" presStyleLbl="sibTrans2D1" presStyleIdx="0" presStyleCnt="0"/>
      <dgm:spPr/>
      <dgm:t>
        <a:bodyPr/>
        <a:lstStyle/>
        <a:p>
          <a:pPr rtl="1"/>
          <a:endParaRPr lang="ar-EG"/>
        </a:p>
      </dgm:t>
    </dgm:pt>
    <dgm:pt modelId="{43F97269-082A-4BFD-BD92-246AFF2F57A5}" type="pres">
      <dgm:prSet presAssocID="{38F3FA0D-F4F5-4B23-9859-86410182AAF1}" presName="compNode" presStyleCnt="0"/>
      <dgm:spPr/>
    </dgm:pt>
    <dgm:pt modelId="{F3880CC2-614E-48E5-9F1B-139F51EE6F49}" type="pres">
      <dgm:prSet presAssocID="{38F3FA0D-F4F5-4B23-9859-86410182AAF1}" presName="bkgdShape" presStyleLbl="node1" presStyleIdx="2" presStyleCnt="4"/>
      <dgm:spPr/>
      <dgm:t>
        <a:bodyPr/>
        <a:lstStyle/>
        <a:p>
          <a:pPr rtl="1"/>
          <a:endParaRPr lang="ar-EG"/>
        </a:p>
      </dgm:t>
    </dgm:pt>
    <dgm:pt modelId="{7D982D0C-6A13-4358-9D29-83C45928F980}" type="pres">
      <dgm:prSet presAssocID="{38F3FA0D-F4F5-4B23-9859-86410182AAF1}" presName="nodeTx" presStyleLbl="node1" presStyleIdx="2" presStyleCnt="4">
        <dgm:presLayoutVars>
          <dgm:bulletEnabled val="1"/>
        </dgm:presLayoutVars>
      </dgm:prSet>
      <dgm:spPr/>
      <dgm:t>
        <a:bodyPr/>
        <a:lstStyle/>
        <a:p>
          <a:pPr rtl="1"/>
          <a:endParaRPr lang="ar-EG"/>
        </a:p>
      </dgm:t>
    </dgm:pt>
    <dgm:pt modelId="{64914C5E-CDA3-4874-A341-CB63BFC38A1A}" type="pres">
      <dgm:prSet presAssocID="{38F3FA0D-F4F5-4B23-9859-86410182AAF1}" presName="invisiNode" presStyleLbl="node1" presStyleIdx="2" presStyleCnt="4"/>
      <dgm:spPr/>
    </dgm:pt>
    <dgm:pt modelId="{2C2B7B13-7CA0-4D07-B4D2-D5BE428490CF}" type="pres">
      <dgm:prSet presAssocID="{38F3FA0D-F4F5-4B23-9859-86410182AAF1}" presName="imagNode" presStyleLbl="fgImgPlace1" presStyleIdx="2" presStyleCnt="4"/>
      <dgm:spPr/>
    </dgm:pt>
    <dgm:pt modelId="{6A4C0833-6CB0-406C-B73F-D8EBEA158CE0}" type="pres">
      <dgm:prSet presAssocID="{88335633-736F-42CF-BF6B-C4676EE5D31F}" presName="sibTrans" presStyleLbl="sibTrans2D1" presStyleIdx="0" presStyleCnt="0"/>
      <dgm:spPr/>
      <dgm:t>
        <a:bodyPr/>
        <a:lstStyle/>
        <a:p>
          <a:pPr rtl="1"/>
          <a:endParaRPr lang="ar-EG"/>
        </a:p>
      </dgm:t>
    </dgm:pt>
    <dgm:pt modelId="{CDC599DD-74D8-40E9-B0E3-6FA314AE5BEF}" type="pres">
      <dgm:prSet presAssocID="{A0635BE5-AA04-4A18-AB02-3A00A8F6CB5A}" presName="compNode" presStyleCnt="0"/>
      <dgm:spPr/>
    </dgm:pt>
    <dgm:pt modelId="{CF866C94-A817-4E96-8937-395C5CA4FE92}" type="pres">
      <dgm:prSet presAssocID="{A0635BE5-AA04-4A18-AB02-3A00A8F6CB5A}" presName="bkgdShape" presStyleLbl="node1" presStyleIdx="3" presStyleCnt="4"/>
      <dgm:spPr/>
      <dgm:t>
        <a:bodyPr/>
        <a:lstStyle/>
        <a:p>
          <a:pPr rtl="1"/>
          <a:endParaRPr lang="ar-EG"/>
        </a:p>
      </dgm:t>
    </dgm:pt>
    <dgm:pt modelId="{E9079881-28DA-4438-9233-F7FC721CD0B3}" type="pres">
      <dgm:prSet presAssocID="{A0635BE5-AA04-4A18-AB02-3A00A8F6CB5A}" presName="nodeTx" presStyleLbl="node1" presStyleIdx="3" presStyleCnt="4">
        <dgm:presLayoutVars>
          <dgm:bulletEnabled val="1"/>
        </dgm:presLayoutVars>
      </dgm:prSet>
      <dgm:spPr/>
      <dgm:t>
        <a:bodyPr/>
        <a:lstStyle/>
        <a:p>
          <a:pPr rtl="1"/>
          <a:endParaRPr lang="ar-EG"/>
        </a:p>
      </dgm:t>
    </dgm:pt>
    <dgm:pt modelId="{4ADCA0B3-8D65-4059-91FE-EB67F9111938}" type="pres">
      <dgm:prSet presAssocID="{A0635BE5-AA04-4A18-AB02-3A00A8F6CB5A}" presName="invisiNode" presStyleLbl="node1" presStyleIdx="3" presStyleCnt="4"/>
      <dgm:spPr/>
    </dgm:pt>
    <dgm:pt modelId="{8A6836D3-0832-4F4D-810D-9CBA26D67147}" type="pres">
      <dgm:prSet presAssocID="{A0635BE5-AA04-4A18-AB02-3A00A8F6CB5A}" presName="imagNode" presStyleLbl="fgImgPlace1" presStyleIdx="3" presStyleCnt="4"/>
      <dgm:spPr/>
    </dgm:pt>
  </dgm:ptLst>
  <dgm:cxnLst>
    <dgm:cxn modelId="{85406A21-17BA-46F5-8186-A81279A2EA9D}" type="presOf" srcId="{46A57836-F2B4-4A96-944F-47528B473A68}" destId="{D41A8AEF-EDE4-43C1-AD2D-48420E6E937F}" srcOrd="0" destOrd="0" presId="urn:microsoft.com/office/officeart/2005/8/layout/hList7"/>
    <dgm:cxn modelId="{3D538F3C-A392-4B43-A8D4-A8D9F549F082}" type="presOf" srcId="{D74BC06D-7B99-409D-876D-F54B75E0D41A}" destId="{F39E9BA8-D3BC-408F-8871-7D017BD7E590}" srcOrd="0" destOrd="0" presId="urn:microsoft.com/office/officeart/2005/8/layout/hList7"/>
    <dgm:cxn modelId="{6EC74DFA-75AD-4216-AB3D-70144574C104}" type="presOf" srcId="{88335633-736F-42CF-BF6B-C4676EE5D31F}" destId="{6A4C0833-6CB0-406C-B73F-D8EBEA158CE0}" srcOrd="0" destOrd="0" presId="urn:microsoft.com/office/officeart/2005/8/layout/hList7"/>
    <dgm:cxn modelId="{6AC87550-10AA-44D1-A398-FFF4F3A3011A}" type="presOf" srcId="{4F495857-591E-4D5B-976E-8E9F9FC4C6C8}" destId="{B3286985-439A-4B34-93ED-7FCF5ACBA1AB}" srcOrd="1" destOrd="0" presId="urn:microsoft.com/office/officeart/2005/8/layout/hList7"/>
    <dgm:cxn modelId="{C98E0AAA-E818-41DF-B521-CB897F8C6B70}" type="presOf" srcId="{D74BC06D-7B99-409D-876D-F54B75E0D41A}" destId="{C9795BA8-59F2-4181-B65E-8A4064B13414}" srcOrd="1" destOrd="0" presId="urn:microsoft.com/office/officeart/2005/8/layout/hList7"/>
    <dgm:cxn modelId="{6E5B6A63-397D-4452-9CF2-F6E15C4C050A}" type="presOf" srcId="{4F495857-591E-4D5B-976E-8E9F9FC4C6C8}" destId="{FBD64B6E-0515-4B0F-AF62-A7E9A33F264D}" srcOrd="0" destOrd="0" presId="urn:microsoft.com/office/officeart/2005/8/layout/hList7"/>
    <dgm:cxn modelId="{34C701C7-7822-48C8-AAFB-B1573A668A76}" type="presOf" srcId="{38F3FA0D-F4F5-4B23-9859-86410182AAF1}" destId="{7D982D0C-6A13-4358-9D29-83C45928F980}" srcOrd="1" destOrd="0" presId="urn:microsoft.com/office/officeart/2005/8/layout/hList7"/>
    <dgm:cxn modelId="{3594D56B-537A-4504-A94F-4F183BC8CAF4}" type="presOf" srcId="{A0635BE5-AA04-4A18-AB02-3A00A8F6CB5A}" destId="{CF866C94-A817-4E96-8937-395C5CA4FE92}" srcOrd="0" destOrd="0" presId="urn:microsoft.com/office/officeart/2005/8/layout/hList7"/>
    <dgm:cxn modelId="{8F600467-2372-438E-9FF4-72610434DA86}" type="presOf" srcId="{1459FB7D-0397-454F-AFC9-8BFED0C24603}" destId="{7AAFC682-61B1-4A41-BC8F-D71A76AB5E2E}" srcOrd="0" destOrd="0" presId="urn:microsoft.com/office/officeart/2005/8/layout/hList7"/>
    <dgm:cxn modelId="{1795FC9F-2831-44F3-9EFB-65B6E2433422}" type="presOf" srcId="{A0635BE5-AA04-4A18-AB02-3A00A8F6CB5A}" destId="{E9079881-28DA-4438-9233-F7FC721CD0B3}" srcOrd="1" destOrd="0" presId="urn:microsoft.com/office/officeart/2005/8/layout/hList7"/>
    <dgm:cxn modelId="{E13B557C-9D82-4245-AE52-09544B02DC08}" srcId="{1459FB7D-0397-454F-AFC9-8BFED0C24603}" destId="{4F495857-591E-4D5B-976E-8E9F9FC4C6C8}" srcOrd="0" destOrd="0" parTransId="{3601503B-FAB8-4C3C-B067-6F283546204A}" sibTransId="{1EB970AF-B2A2-428F-BD2C-BF9C67798BC4}"/>
    <dgm:cxn modelId="{AF77B8CE-08F7-44BF-80FC-E5D9A5C81F78}" type="presOf" srcId="{38F3FA0D-F4F5-4B23-9859-86410182AAF1}" destId="{F3880CC2-614E-48E5-9F1B-139F51EE6F49}" srcOrd="0" destOrd="0" presId="urn:microsoft.com/office/officeart/2005/8/layout/hList7"/>
    <dgm:cxn modelId="{948E1381-1653-405C-B1CC-3428D1443D26}" type="presOf" srcId="{1EB970AF-B2A2-428F-BD2C-BF9C67798BC4}" destId="{10C9FE30-79C7-44E5-8B2F-DAF522A58965}" srcOrd="0" destOrd="0" presId="urn:microsoft.com/office/officeart/2005/8/layout/hList7"/>
    <dgm:cxn modelId="{F5AFD7B5-0A28-48FB-9D05-3C3A1F8FC586}" srcId="{1459FB7D-0397-454F-AFC9-8BFED0C24603}" destId="{38F3FA0D-F4F5-4B23-9859-86410182AAF1}" srcOrd="2" destOrd="0" parTransId="{FED49692-D09D-4591-8030-B31BEC276655}" sibTransId="{88335633-736F-42CF-BF6B-C4676EE5D31F}"/>
    <dgm:cxn modelId="{656CE0AF-C254-4A8E-9C22-A3856B084E8A}" srcId="{1459FB7D-0397-454F-AFC9-8BFED0C24603}" destId="{D74BC06D-7B99-409D-876D-F54B75E0D41A}" srcOrd="1" destOrd="0" parTransId="{9B448EC5-697C-43AF-8230-07032E03D115}" sibTransId="{46A57836-F2B4-4A96-944F-47528B473A68}"/>
    <dgm:cxn modelId="{E27E63A8-9916-497E-A2D0-E47A3EC016D8}" srcId="{1459FB7D-0397-454F-AFC9-8BFED0C24603}" destId="{A0635BE5-AA04-4A18-AB02-3A00A8F6CB5A}" srcOrd="3" destOrd="0" parTransId="{032A71E8-E2D1-4EDB-9170-ED41733A00A4}" sibTransId="{ED21545A-0FCC-442E-8123-0B29B62DB47D}"/>
    <dgm:cxn modelId="{0212045B-2982-4125-95E0-84605AA8B1B0}" type="presParOf" srcId="{7AAFC682-61B1-4A41-BC8F-D71A76AB5E2E}" destId="{CAC22D8D-1FF4-4007-BC08-4741EE3CAFE7}" srcOrd="0" destOrd="0" presId="urn:microsoft.com/office/officeart/2005/8/layout/hList7"/>
    <dgm:cxn modelId="{F4B1B7A7-9F37-4EC2-B109-8C047D723432}" type="presParOf" srcId="{7AAFC682-61B1-4A41-BC8F-D71A76AB5E2E}" destId="{04E8004A-2E83-4757-A87A-7912BAF3D509}" srcOrd="1" destOrd="0" presId="urn:microsoft.com/office/officeart/2005/8/layout/hList7"/>
    <dgm:cxn modelId="{828A0ED9-66AC-403B-90BA-116D823940F9}" type="presParOf" srcId="{04E8004A-2E83-4757-A87A-7912BAF3D509}" destId="{6C03F8DD-EE7E-429A-8A12-9AE1CFA6BA35}" srcOrd="0" destOrd="0" presId="urn:microsoft.com/office/officeart/2005/8/layout/hList7"/>
    <dgm:cxn modelId="{F6D6F712-9AC5-4D2B-89EF-FABB393FAFD3}" type="presParOf" srcId="{6C03F8DD-EE7E-429A-8A12-9AE1CFA6BA35}" destId="{FBD64B6E-0515-4B0F-AF62-A7E9A33F264D}" srcOrd="0" destOrd="0" presId="urn:microsoft.com/office/officeart/2005/8/layout/hList7"/>
    <dgm:cxn modelId="{28F58D66-62DA-4873-94F0-8A52C1EF611F}" type="presParOf" srcId="{6C03F8DD-EE7E-429A-8A12-9AE1CFA6BA35}" destId="{B3286985-439A-4B34-93ED-7FCF5ACBA1AB}" srcOrd="1" destOrd="0" presId="urn:microsoft.com/office/officeart/2005/8/layout/hList7"/>
    <dgm:cxn modelId="{333B91C0-1179-4568-B6E8-684004EAABE5}" type="presParOf" srcId="{6C03F8DD-EE7E-429A-8A12-9AE1CFA6BA35}" destId="{30AF9266-1350-41DD-9CDE-31C07AD42F50}" srcOrd="2" destOrd="0" presId="urn:microsoft.com/office/officeart/2005/8/layout/hList7"/>
    <dgm:cxn modelId="{70B628AA-7F52-4A7D-8181-69D2AF2AF5B9}" type="presParOf" srcId="{6C03F8DD-EE7E-429A-8A12-9AE1CFA6BA35}" destId="{51C367F3-E86F-41F1-9F17-8D291FCF8C37}" srcOrd="3" destOrd="0" presId="urn:microsoft.com/office/officeart/2005/8/layout/hList7"/>
    <dgm:cxn modelId="{499F866C-7316-4404-9B99-19089CB209EE}" type="presParOf" srcId="{04E8004A-2E83-4757-A87A-7912BAF3D509}" destId="{10C9FE30-79C7-44E5-8B2F-DAF522A58965}" srcOrd="1" destOrd="0" presId="urn:microsoft.com/office/officeart/2005/8/layout/hList7"/>
    <dgm:cxn modelId="{D18DCFCA-018D-4298-9468-E46C73296BD0}" type="presParOf" srcId="{04E8004A-2E83-4757-A87A-7912BAF3D509}" destId="{07E79407-1DC1-441B-A958-D61396011EC3}" srcOrd="2" destOrd="0" presId="urn:microsoft.com/office/officeart/2005/8/layout/hList7"/>
    <dgm:cxn modelId="{E0BD3FED-CCE6-45BC-9F49-0E9B76B33E31}" type="presParOf" srcId="{07E79407-1DC1-441B-A958-D61396011EC3}" destId="{F39E9BA8-D3BC-408F-8871-7D017BD7E590}" srcOrd="0" destOrd="0" presId="urn:microsoft.com/office/officeart/2005/8/layout/hList7"/>
    <dgm:cxn modelId="{0E297157-EC28-4919-900D-1A98491FCDAA}" type="presParOf" srcId="{07E79407-1DC1-441B-A958-D61396011EC3}" destId="{C9795BA8-59F2-4181-B65E-8A4064B13414}" srcOrd="1" destOrd="0" presId="urn:microsoft.com/office/officeart/2005/8/layout/hList7"/>
    <dgm:cxn modelId="{6C950470-6186-4E8F-9BA8-2927B77317FA}" type="presParOf" srcId="{07E79407-1DC1-441B-A958-D61396011EC3}" destId="{720A6C45-AEA2-465C-8A4E-D3100EA2BC9E}" srcOrd="2" destOrd="0" presId="urn:microsoft.com/office/officeart/2005/8/layout/hList7"/>
    <dgm:cxn modelId="{AFB06862-955C-428B-AAC2-E6C22297D163}" type="presParOf" srcId="{07E79407-1DC1-441B-A958-D61396011EC3}" destId="{3733F7C6-7120-4A6A-A33B-4D9273A16AA4}" srcOrd="3" destOrd="0" presId="urn:microsoft.com/office/officeart/2005/8/layout/hList7"/>
    <dgm:cxn modelId="{5147CE75-E709-4C9A-A367-3180F05D6B0C}" type="presParOf" srcId="{04E8004A-2E83-4757-A87A-7912BAF3D509}" destId="{D41A8AEF-EDE4-43C1-AD2D-48420E6E937F}" srcOrd="3" destOrd="0" presId="urn:microsoft.com/office/officeart/2005/8/layout/hList7"/>
    <dgm:cxn modelId="{7D455575-F0FF-4FA2-A300-08C0727FBFEB}" type="presParOf" srcId="{04E8004A-2E83-4757-A87A-7912BAF3D509}" destId="{43F97269-082A-4BFD-BD92-246AFF2F57A5}" srcOrd="4" destOrd="0" presId="urn:microsoft.com/office/officeart/2005/8/layout/hList7"/>
    <dgm:cxn modelId="{7986AA4F-30A7-4EAF-B6ED-603A63366907}" type="presParOf" srcId="{43F97269-082A-4BFD-BD92-246AFF2F57A5}" destId="{F3880CC2-614E-48E5-9F1B-139F51EE6F49}" srcOrd="0" destOrd="0" presId="urn:microsoft.com/office/officeart/2005/8/layout/hList7"/>
    <dgm:cxn modelId="{B7767941-FA65-46D8-B0E3-0C922F04F4E3}" type="presParOf" srcId="{43F97269-082A-4BFD-BD92-246AFF2F57A5}" destId="{7D982D0C-6A13-4358-9D29-83C45928F980}" srcOrd="1" destOrd="0" presId="urn:microsoft.com/office/officeart/2005/8/layout/hList7"/>
    <dgm:cxn modelId="{6A98803D-46C4-4CE4-9A5C-DA4299476401}" type="presParOf" srcId="{43F97269-082A-4BFD-BD92-246AFF2F57A5}" destId="{64914C5E-CDA3-4874-A341-CB63BFC38A1A}" srcOrd="2" destOrd="0" presId="urn:microsoft.com/office/officeart/2005/8/layout/hList7"/>
    <dgm:cxn modelId="{BFE6C4EF-7786-4260-934B-BB942BA3177D}" type="presParOf" srcId="{43F97269-082A-4BFD-BD92-246AFF2F57A5}" destId="{2C2B7B13-7CA0-4D07-B4D2-D5BE428490CF}" srcOrd="3" destOrd="0" presId="urn:microsoft.com/office/officeart/2005/8/layout/hList7"/>
    <dgm:cxn modelId="{4085F08C-FD14-4A9C-86DD-EDCEE7D3B3C5}" type="presParOf" srcId="{04E8004A-2E83-4757-A87A-7912BAF3D509}" destId="{6A4C0833-6CB0-406C-B73F-D8EBEA158CE0}" srcOrd="5" destOrd="0" presId="urn:microsoft.com/office/officeart/2005/8/layout/hList7"/>
    <dgm:cxn modelId="{729688DC-A975-439E-B396-DFE985E1A203}" type="presParOf" srcId="{04E8004A-2E83-4757-A87A-7912BAF3D509}" destId="{CDC599DD-74D8-40E9-B0E3-6FA314AE5BEF}" srcOrd="6" destOrd="0" presId="urn:microsoft.com/office/officeart/2005/8/layout/hList7"/>
    <dgm:cxn modelId="{3FA78383-C1EA-4628-BCA3-A25CDC7FC6F7}" type="presParOf" srcId="{CDC599DD-74D8-40E9-B0E3-6FA314AE5BEF}" destId="{CF866C94-A817-4E96-8937-395C5CA4FE92}" srcOrd="0" destOrd="0" presId="urn:microsoft.com/office/officeart/2005/8/layout/hList7"/>
    <dgm:cxn modelId="{09A24EF4-742B-45FD-A9B9-3D41AF86C98B}" type="presParOf" srcId="{CDC599DD-74D8-40E9-B0E3-6FA314AE5BEF}" destId="{E9079881-28DA-4438-9233-F7FC721CD0B3}" srcOrd="1" destOrd="0" presId="urn:microsoft.com/office/officeart/2005/8/layout/hList7"/>
    <dgm:cxn modelId="{50816D8A-FE8F-47EC-BE28-17D187702D45}" type="presParOf" srcId="{CDC599DD-74D8-40E9-B0E3-6FA314AE5BEF}" destId="{4ADCA0B3-8D65-4059-91FE-EB67F9111938}" srcOrd="2" destOrd="0" presId="urn:microsoft.com/office/officeart/2005/8/layout/hList7"/>
    <dgm:cxn modelId="{C5C3FC0B-C00C-4AA9-8541-862FA35765AB}" type="presParOf" srcId="{CDC599DD-74D8-40E9-B0E3-6FA314AE5BEF}" destId="{8A6836D3-0832-4F4D-810D-9CBA26D6714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629B0D-17CA-4CBA-B70B-AC2C4CD5FF83}" type="doc">
      <dgm:prSet loTypeId="urn:microsoft.com/office/officeart/2005/8/layout/bProcess4" loCatId="process" qsTypeId="urn:microsoft.com/office/officeart/2005/8/quickstyle/3d3" qsCatId="3D" csTypeId="urn:microsoft.com/office/officeart/2005/8/colors/colorful1" csCatId="colorful" phldr="1"/>
      <dgm:spPr/>
      <dgm:t>
        <a:bodyPr/>
        <a:lstStyle/>
        <a:p>
          <a:pPr rtl="1"/>
          <a:endParaRPr lang="ar-EG"/>
        </a:p>
      </dgm:t>
    </dgm:pt>
    <dgm:pt modelId="{E38C3276-4F6F-4DAF-956C-20B3B7DB2F23}">
      <dgm:prSet/>
      <dgm:spPr/>
      <dgm:t>
        <a:bodyPr/>
        <a:lstStyle/>
        <a:p>
          <a:pPr rtl="1"/>
          <a:r>
            <a:rPr lang="ar-SA" b="1">
              <a:solidFill>
                <a:schemeClr val="tx1"/>
              </a:solidFill>
            </a:rPr>
            <a:t>تركيز منخفض (حتي معامل تركيز 2)</a:t>
          </a:r>
          <a:endParaRPr lang="ar-EG" b="1">
            <a:solidFill>
              <a:schemeClr val="tx1"/>
            </a:solidFill>
          </a:endParaRPr>
        </a:p>
      </dgm:t>
    </dgm:pt>
    <dgm:pt modelId="{F16496A6-B603-44BB-A1A8-6C2C3E6893F6}" type="parTrans" cxnId="{770869DD-2086-4D94-92E0-FA98A5000A41}">
      <dgm:prSet/>
      <dgm:spPr/>
      <dgm:t>
        <a:bodyPr/>
        <a:lstStyle/>
        <a:p>
          <a:pPr rtl="1"/>
          <a:endParaRPr lang="ar-EG" b="1">
            <a:solidFill>
              <a:schemeClr val="tx1"/>
            </a:solidFill>
          </a:endParaRPr>
        </a:p>
      </dgm:t>
    </dgm:pt>
    <dgm:pt modelId="{EDC1734C-9F6B-428B-8BA6-63AF59B37792}" type="sibTrans" cxnId="{770869DD-2086-4D94-92E0-FA98A5000A41}">
      <dgm:prSet/>
      <dgm:spPr/>
      <dgm:t>
        <a:bodyPr/>
        <a:lstStyle/>
        <a:p>
          <a:pPr rtl="1"/>
          <a:endParaRPr lang="ar-EG" b="1">
            <a:solidFill>
              <a:schemeClr val="tx1"/>
            </a:solidFill>
          </a:endParaRPr>
        </a:p>
      </dgm:t>
    </dgm:pt>
    <dgm:pt modelId="{6CCD0979-791A-4C0A-B16F-749FBFCEF8CA}">
      <dgm:prSet/>
      <dgm:spPr/>
      <dgm:t>
        <a:bodyPr/>
        <a:lstStyle/>
        <a:p>
          <a:pPr rtl="1"/>
          <a:r>
            <a:rPr lang="ar-SA" b="1">
              <a:solidFill>
                <a:schemeClr val="tx1"/>
              </a:solidFill>
            </a:rPr>
            <a:t>تصنيع جميع أصناف الجبن بطرقها التقليدية</a:t>
          </a:r>
          <a:endParaRPr lang="ar-EG" b="1">
            <a:solidFill>
              <a:schemeClr val="tx1"/>
            </a:solidFill>
          </a:endParaRPr>
        </a:p>
      </dgm:t>
    </dgm:pt>
    <dgm:pt modelId="{F15DDD44-1EB9-477B-845A-C476852794D9}" type="parTrans" cxnId="{70923686-DF72-42EF-9855-DE8F3808F245}">
      <dgm:prSet/>
      <dgm:spPr/>
      <dgm:t>
        <a:bodyPr/>
        <a:lstStyle/>
        <a:p>
          <a:pPr rtl="1"/>
          <a:endParaRPr lang="ar-EG" b="1">
            <a:solidFill>
              <a:schemeClr val="tx1"/>
            </a:solidFill>
          </a:endParaRPr>
        </a:p>
      </dgm:t>
    </dgm:pt>
    <dgm:pt modelId="{3DDC84C7-0898-4A57-A5CA-6B846CA8A9CD}" type="sibTrans" cxnId="{70923686-DF72-42EF-9855-DE8F3808F245}">
      <dgm:prSet/>
      <dgm:spPr/>
      <dgm:t>
        <a:bodyPr/>
        <a:lstStyle/>
        <a:p>
          <a:pPr rtl="1"/>
          <a:endParaRPr lang="ar-EG" b="1">
            <a:solidFill>
              <a:schemeClr val="tx1"/>
            </a:solidFill>
          </a:endParaRPr>
        </a:p>
      </dgm:t>
    </dgm:pt>
    <dgm:pt modelId="{15D9B970-9A6F-4FC3-B20C-C452F12329BB}">
      <dgm:prSet/>
      <dgm:spPr/>
      <dgm:t>
        <a:bodyPr/>
        <a:lstStyle/>
        <a:p>
          <a:pPr rtl="1"/>
          <a:r>
            <a:rPr lang="ar-EG" b="1">
              <a:solidFill>
                <a:schemeClr val="tx1"/>
              </a:solidFill>
            </a:rPr>
            <a:t>تطبيق  هذا  الاسلوب  على  مختلف  أصناف  الجبن0</a:t>
          </a:r>
        </a:p>
      </dgm:t>
    </dgm:pt>
    <dgm:pt modelId="{A5403BFD-8471-4DD3-B9C9-554971A57D9E}" type="parTrans" cxnId="{01FCF91B-89CA-4AE9-B819-012AA8935E3F}">
      <dgm:prSet/>
      <dgm:spPr/>
      <dgm:t>
        <a:bodyPr/>
        <a:lstStyle/>
        <a:p>
          <a:pPr rtl="1"/>
          <a:endParaRPr lang="ar-EG" b="1">
            <a:solidFill>
              <a:schemeClr val="tx1"/>
            </a:solidFill>
          </a:endParaRPr>
        </a:p>
      </dgm:t>
    </dgm:pt>
    <dgm:pt modelId="{8D613473-6993-42EA-A945-7F61AF7EBAB0}" type="sibTrans" cxnId="{01FCF91B-89CA-4AE9-B819-012AA8935E3F}">
      <dgm:prSet/>
      <dgm:spPr/>
      <dgm:t>
        <a:bodyPr/>
        <a:lstStyle/>
        <a:p>
          <a:pPr rtl="1"/>
          <a:endParaRPr lang="ar-EG" b="1">
            <a:solidFill>
              <a:schemeClr val="tx1"/>
            </a:solidFill>
          </a:endParaRPr>
        </a:p>
      </dgm:t>
    </dgm:pt>
    <dgm:pt modelId="{7A372355-604B-41DB-AE58-B4F021B2F7AB}">
      <dgm:prSet/>
      <dgm:spPr/>
      <dgm:t>
        <a:bodyPr/>
        <a:lstStyle/>
        <a:p>
          <a:pPr rtl="1"/>
          <a:r>
            <a:rPr lang="ar-SA" b="1">
              <a:solidFill>
                <a:schemeClr val="tx1"/>
              </a:solidFill>
            </a:rPr>
            <a:t>عدم تغير صفات الجبن الناتج  </a:t>
          </a:r>
          <a:endParaRPr lang="ar-EG" b="1">
            <a:solidFill>
              <a:schemeClr val="tx1"/>
            </a:solidFill>
          </a:endParaRPr>
        </a:p>
      </dgm:t>
    </dgm:pt>
    <dgm:pt modelId="{FCBDD551-3C5D-48B2-858A-90F960A0BFA7}" type="parTrans" cxnId="{8B104719-F723-477C-B17D-8761BFEFD82F}">
      <dgm:prSet/>
      <dgm:spPr/>
      <dgm:t>
        <a:bodyPr/>
        <a:lstStyle/>
        <a:p>
          <a:pPr rtl="1"/>
          <a:endParaRPr lang="ar-EG" b="1">
            <a:solidFill>
              <a:schemeClr val="tx1"/>
            </a:solidFill>
          </a:endParaRPr>
        </a:p>
      </dgm:t>
    </dgm:pt>
    <dgm:pt modelId="{7A0B4393-3D51-4B8B-AFFC-C5124B8DF4F0}" type="sibTrans" cxnId="{8B104719-F723-477C-B17D-8761BFEFD82F}">
      <dgm:prSet/>
      <dgm:spPr/>
      <dgm:t>
        <a:bodyPr/>
        <a:lstStyle/>
        <a:p>
          <a:pPr rtl="1"/>
          <a:endParaRPr lang="ar-EG" b="1">
            <a:solidFill>
              <a:schemeClr val="tx1"/>
            </a:solidFill>
          </a:endParaRPr>
        </a:p>
      </dgm:t>
    </dgm:pt>
    <dgm:pt modelId="{2922517C-38D9-471B-BCF2-1526CF5E9CE3}">
      <dgm:prSet/>
      <dgm:spPr/>
      <dgm:t>
        <a:bodyPr/>
        <a:lstStyle/>
        <a:p>
          <a:pPr rtl="1"/>
          <a:r>
            <a:rPr lang="ar-SA" b="1">
              <a:solidFill>
                <a:schemeClr val="tx1"/>
              </a:solidFill>
            </a:rPr>
            <a:t>زيادة الطاقة التصنيعية دون الحاجة الى توسعات</a:t>
          </a:r>
          <a:endParaRPr lang="ar-EG" b="1">
            <a:solidFill>
              <a:schemeClr val="tx1"/>
            </a:solidFill>
          </a:endParaRPr>
        </a:p>
      </dgm:t>
    </dgm:pt>
    <dgm:pt modelId="{04BFBC0D-9876-4541-86D0-3807CE55B7B9}" type="parTrans" cxnId="{736DDED4-F4B5-490A-ADC6-372FA5ED83BE}">
      <dgm:prSet/>
      <dgm:spPr/>
      <dgm:t>
        <a:bodyPr/>
        <a:lstStyle/>
        <a:p>
          <a:pPr rtl="1"/>
          <a:endParaRPr lang="ar-EG" b="1">
            <a:solidFill>
              <a:schemeClr val="tx1"/>
            </a:solidFill>
          </a:endParaRPr>
        </a:p>
      </dgm:t>
    </dgm:pt>
    <dgm:pt modelId="{E7C8BD28-DB21-40C8-ADBD-3F031716C29B}" type="sibTrans" cxnId="{736DDED4-F4B5-490A-ADC6-372FA5ED83BE}">
      <dgm:prSet/>
      <dgm:spPr/>
      <dgm:t>
        <a:bodyPr/>
        <a:lstStyle/>
        <a:p>
          <a:pPr rtl="1"/>
          <a:endParaRPr lang="ar-EG" b="1">
            <a:solidFill>
              <a:schemeClr val="tx1"/>
            </a:solidFill>
          </a:endParaRPr>
        </a:p>
      </dgm:t>
    </dgm:pt>
    <dgm:pt modelId="{AE7DBD55-3F7D-40D9-B8B1-7F7708B2591C}">
      <dgm:prSet/>
      <dgm:spPr/>
      <dgm:t>
        <a:bodyPr/>
        <a:lstStyle/>
        <a:p>
          <a:pPr rtl="1"/>
          <a:r>
            <a:rPr lang="ar-EG" b="1">
              <a:solidFill>
                <a:schemeClr val="tx1"/>
              </a:solidFill>
            </a:rPr>
            <a:t>زيادة بسيطة في </a:t>
          </a:r>
          <a:r>
            <a:rPr lang="ar-SA" b="1">
              <a:solidFill>
                <a:schemeClr val="tx1"/>
              </a:solidFill>
            </a:rPr>
            <a:t>التصافي عن الطرق التقليدية</a:t>
          </a:r>
          <a:endParaRPr lang="ar-EG" b="1">
            <a:solidFill>
              <a:schemeClr val="tx1"/>
            </a:solidFill>
          </a:endParaRPr>
        </a:p>
      </dgm:t>
    </dgm:pt>
    <dgm:pt modelId="{8413BF00-9D2F-4D3E-BCF0-64A05BE5DD76}" type="parTrans" cxnId="{6E9E75A7-EDDC-4AFC-A9F3-AEAF056E859A}">
      <dgm:prSet/>
      <dgm:spPr/>
      <dgm:t>
        <a:bodyPr/>
        <a:lstStyle/>
        <a:p>
          <a:pPr rtl="1"/>
          <a:endParaRPr lang="ar-EG" b="1">
            <a:solidFill>
              <a:schemeClr val="tx1"/>
            </a:solidFill>
          </a:endParaRPr>
        </a:p>
      </dgm:t>
    </dgm:pt>
    <dgm:pt modelId="{27CF4C8B-ED48-4BAA-90E5-F541165A9891}" type="sibTrans" cxnId="{6E9E75A7-EDDC-4AFC-A9F3-AEAF056E859A}">
      <dgm:prSet/>
      <dgm:spPr/>
      <dgm:t>
        <a:bodyPr/>
        <a:lstStyle/>
        <a:p>
          <a:pPr rtl="1"/>
          <a:endParaRPr lang="ar-EG" b="1">
            <a:solidFill>
              <a:schemeClr val="tx1"/>
            </a:solidFill>
          </a:endParaRPr>
        </a:p>
      </dgm:t>
    </dgm:pt>
    <dgm:pt modelId="{839104E3-102F-4B4F-8F05-1325E32594EB}">
      <dgm:prSet/>
      <dgm:spPr/>
      <dgm:t>
        <a:bodyPr/>
        <a:lstStyle/>
        <a:p>
          <a:pPr rtl="1"/>
          <a:r>
            <a:rPr lang="ar-EG" b="1">
              <a:solidFill>
                <a:schemeClr val="tx1"/>
              </a:solidFill>
            </a:rPr>
            <a:t>وقد صُنع باستخدام </a:t>
          </a:r>
          <a:r>
            <a:rPr lang="en-US" b="1">
              <a:solidFill>
                <a:schemeClr val="tx1"/>
              </a:solidFill>
            </a:rPr>
            <a:t> LCR </a:t>
          </a:r>
          <a:r>
            <a:rPr lang="ar-EG" b="1">
              <a:solidFill>
                <a:schemeClr val="tx1"/>
              </a:solidFill>
            </a:rPr>
            <a:t>العديد من أصناف الجبن</a:t>
          </a:r>
        </a:p>
      </dgm:t>
    </dgm:pt>
    <dgm:pt modelId="{EEBFA927-325C-4912-A9DB-9C244B346422}" type="parTrans" cxnId="{1B3571FE-547E-416E-AEB5-EC07FB290556}">
      <dgm:prSet/>
      <dgm:spPr/>
      <dgm:t>
        <a:bodyPr/>
        <a:lstStyle/>
        <a:p>
          <a:pPr rtl="1"/>
          <a:endParaRPr lang="ar-EG" b="1">
            <a:solidFill>
              <a:schemeClr val="tx1"/>
            </a:solidFill>
          </a:endParaRPr>
        </a:p>
      </dgm:t>
    </dgm:pt>
    <dgm:pt modelId="{D27AC370-6827-4511-9C63-0E8E26245EFA}" type="sibTrans" cxnId="{1B3571FE-547E-416E-AEB5-EC07FB290556}">
      <dgm:prSet/>
      <dgm:spPr/>
      <dgm:t>
        <a:bodyPr/>
        <a:lstStyle/>
        <a:p>
          <a:pPr rtl="1"/>
          <a:endParaRPr lang="ar-EG" b="1">
            <a:solidFill>
              <a:schemeClr val="tx1"/>
            </a:solidFill>
          </a:endParaRPr>
        </a:p>
      </dgm:t>
    </dgm:pt>
    <dgm:pt modelId="{B7E12247-C9D6-4D2C-B398-B5A41529ABE1}">
      <dgm:prSet/>
      <dgm:spPr/>
      <dgm:t>
        <a:bodyPr/>
        <a:lstStyle/>
        <a:p>
          <a:pPr rtl="1"/>
          <a:r>
            <a:rPr lang="en-US" b="1" dirty="0">
              <a:solidFill>
                <a:schemeClr val="tx1"/>
              </a:solidFill>
            </a:rPr>
            <a:t>Cheddar, brick, </a:t>
          </a:r>
          <a:r>
            <a:rPr lang="en-US" b="1" dirty="0" err="1">
              <a:solidFill>
                <a:schemeClr val="tx1"/>
              </a:solidFill>
            </a:rPr>
            <a:t>colby</a:t>
          </a:r>
          <a:r>
            <a:rPr lang="en-US" b="1" dirty="0">
              <a:solidFill>
                <a:schemeClr val="tx1"/>
              </a:solidFill>
            </a:rPr>
            <a:t>, </a:t>
          </a:r>
          <a:r>
            <a:rPr lang="en-US" b="1" dirty="0" err="1">
              <a:solidFill>
                <a:schemeClr val="tx1"/>
              </a:solidFill>
            </a:rPr>
            <a:t>mozarella</a:t>
          </a:r>
          <a:r>
            <a:rPr lang="en-US" b="1" dirty="0">
              <a:solidFill>
                <a:schemeClr val="tx1"/>
              </a:solidFill>
            </a:rPr>
            <a:t>, edam, saint </a:t>
          </a:r>
          <a:r>
            <a:rPr lang="en-US" b="1" dirty="0" err="1">
              <a:solidFill>
                <a:schemeClr val="tx1"/>
              </a:solidFill>
            </a:rPr>
            <a:t>paulin</a:t>
          </a:r>
          <a:r>
            <a:rPr lang="en-US" b="1" dirty="0">
              <a:solidFill>
                <a:schemeClr val="tx1"/>
              </a:solidFill>
            </a:rPr>
            <a:t>, quag</a:t>
          </a:r>
          <a:endParaRPr lang="ar-EG" b="1" dirty="0">
            <a:solidFill>
              <a:schemeClr val="tx1"/>
            </a:solidFill>
          </a:endParaRPr>
        </a:p>
      </dgm:t>
    </dgm:pt>
    <dgm:pt modelId="{85C4BB2B-8219-452B-8AFC-3008965C6658}" type="parTrans" cxnId="{33128063-E134-4162-95A8-9D0E5EC0F089}">
      <dgm:prSet/>
      <dgm:spPr/>
      <dgm:t>
        <a:bodyPr/>
        <a:lstStyle/>
        <a:p>
          <a:pPr rtl="1"/>
          <a:endParaRPr lang="ar-EG" b="1">
            <a:solidFill>
              <a:schemeClr val="tx1"/>
            </a:solidFill>
          </a:endParaRPr>
        </a:p>
      </dgm:t>
    </dgm:pt>
    <dgm:pt modelId="{376D2019-9F05-42FC-8B9D-A264F6D8E0C0}" type="sibTrans" cxnId="{33128063-E134-4162-95A8-9D0E5EC0F089}">
      <dgm:prSet/>
      <dgm:spPr/>
      <dgm:t>
        <a:bodyPr/>
        <a:lstStyle/>
        <a:p>
          <a:pPr rtl="1"/>
          <a:endParaRPr lang="ar-EG" b="1">
            <a:solidFill>
              <a:schemeClr val="tx1"/>
            </a:solidFill>
          </a:endParaRPr>
        </a:p>
      </dgm:t>
    </dgm:pt>
    <dgm:pt modelId="{A780CBC5-41E2-4124-9BF6-22E7675314AF}" type="pres">
      <dgm:prSet presAssocID="{C0629B0D-17CA-4CBA-B70B-AC2C4CD5FF83}" presName="Name0" presStyleCnt="0">
        <dgm:presLayoutVars>
          <dgm:dir/>
          <dgm:resizeHandles/>
        </dgm:presLayoutVars>
      </dgm:prSet>
      <dgm:spPr/>
      <dgm:t>
        <a:bodyPr/>
        <a:lstStyle/>
        <a:p>
          <a:pPr rtl="1"/>
          <a:endParaRPr lang="ar-EG"/>
        </a:p>
      </dgm:t>
    </dgm:pt>
    <dgm:pt modelId="{278A416C-E970-473C-B3A0-8CF9E9C682DC}" type="pres">
      <dgm:prSet presAssocID="{E38C3276-4F6F-4DAF-956C-20B3B7DB2F23}" presName="compNode" presStyleCnt="0"/>
      <dgm:spPr/>
    </dgm:pt>
    <dgm:pt modelId="{5B094733-00A0-434B-AD93-E9FDAB76F4A3}" type="pres">
      <dgm:prSet presAssocID="{E38C3276-4F6F-4DAF-956C-20B3B7DB2F23}" presName="dummyConnPt" presStyleCnt="0"/>
      <dgm:spPr/>
    </dgm:pt>
    <dgm:pt modelId="{96FFFA7B-48EC-4585-A37F-42331BCEF350}" type="pres">
      <dgm:prSet presAssocID="{E38C3276-4F6F-4DAF-956C-20B3B7DB2F23}" presName="node" presStyleLbl="node1" presStyleIdx="0" presStyleCnt="8">
        <dgm:presLayoutVars>
          <dgm:bulletEnabled val="1"/>
        </dgm:presLayoutVars>
      </dgm:prSet>
      <dgm:spPr/>
      <dgm:t>
        <a:bodyPr/>
        <a:lstStyle/>
        <a:p>
          <a:pPr rtl="1"/>
          <a:endParaRPr lang="ar-EG"/>
        </a:p>
      </dgm:t>
    </dgm:pt>
    <dgm:pt modelId="{24F09251-796C-460D-A796-39128030FE5E}" type="pres">
      <dgm:prSet presAssocID="{EDC1734C-9F6B-428B-8BA6-63AF59B37792}" presName="sibTrans" presStyleLbl="bgSibTrans2D1" presStyleIdx="0" presStyleCnt="7"/>
      <dgm:spPr/>
      <dgm:t>
        <a:bodyPr/>
        <a:lstStyle/>
        <a:p>
          <a:pPr rtl="1"/>
          <a:endParaRPr lang="ar-EG"/>
        </a:p>
      </dgm:t>
    </dgm:pt>
    <dgm:pt modelId="{AF9B09D2-119B-43B8-8FFF-7E8ECCA41B56}" type="pres">
      <dgm:prSet presAssocID="{6CCD0979-791A-4C0A-B16F-749FBFCEF8CA}" presName="compNode" presStyleCnt="0"/>
      <dgm:spPr/>
    </dgm:pt>
    <dgm:pt modelId="{7F850099-0A40-4259-BED3-6A3A7DE78C34}" type="pres">
      <dgm:prSet presAssocID="{6CCD0979-791A-4C0A-B16F-749FBFCEF8CA}" presName="dummyConnPt" presStyleCnt="0"/>
      <dgm:spPr/>
    </dgm:pt>
    <dgm:pt modelId="{2967944F-01BB-4316-8D86-37FD7D1F7203}" type="pres">
      <dgm:prSet presAssocID="{6CCD0979-791A-4C0A-B16F-749FBFCEF8CA}" presName="node" presStyleLbl="node1" presStyleIdx="1" presStyleCnt="8">
        <dgm:presLayoutVars>
          <dgm:bulletEnabled val="1"/>
        </dgm:presLayoutVars>
      </dgm:prSet>
      <dgm:spPr/>
      <dgm:t>
        <a:bodyPr/>
        <a:lstStyle/>
        <a:p>
          <a:pPr rtl="1"/>
          <a:endParaRPr lang="ar-EG"/>
        </a:p>
      </dgm:t>
    </dgm:pt>
    <dgm:pt modelId="{02F1E6F5-E3D0-4FE1-9FEF-2EBDCA2FABC3}" type="pres">
      <dgm:prSet presAssocID="{3DDC84C7-0898-4A57-A5CA-6B846CA8A9CD}" presName="sibTrans" presStyleLbl="bgSibTrans2D1" presStyleIdx="1" presStyleCnt="7"/>
      <dgm:spPr/>
      <dgm:t>
        <a:bodyPr/>
        <a:lstStyle/>
        <a:p>
          <a:pPr rtl="1"/>
          <a:endParaRPr lang="ar-EG"/>
        </a:p>
      </dgm:t>
    </dgm:pt>
    <dgm:pt modelId="{91CD5B97-8091-4FBA-B194-12F49BB5330E}" type="pres">
      <dgm:prSet presAssocID="{15D9B970-9A6F-4FC3-B20C-C452F12329BB}" presName="compNode" presStyleCnt="0"/>
      <dgm:spPr/>
    </dgm:pt>
    <dgm:pt modelId="{3DE3EC52-4990-41E2-BE64-7981B3FE6E4A}" type="pres">
      <dgm:prSet presAssocID="{15D9B970-9A6F-4FC3-B20C-C452F12329BB}" presName="dummyConnPt" presStyleCnt="0"/>
      <dgm:spPr/>
    </dgm:pt>
    <dgm:pt modelId="{D9F5FBB2-6EE9-44C2-9773-291569E986AC}" type="pres">
      <dgm:prSet presAssocID="{15D9B970-9A6F-4FC3-B20C-C452F12329BB}" presName="node" presStyleLbl="node1" presStyleIdx="2" presStyleCnt="8">
        <dgm:presLayoutVars>
          <dgm:bulletEnabled val="1"/>
        </dgm:presLayoutVars>
      </dgm:prSet>
      <dgm:spPr/>
      <dgm:t>
        <a:bodyPr/>
        <a:lstStyle/>
        <a:p>
          <a:pPr rtl="1"/>
          <a:endParaRPr lang="ar-EG"/>
        </a:p>
      </dgm:t>
    </dgm:pt>
    <dgm:pt modelId="{906B47A0-E6D8-4D37-A06A-3D971AB45524}" type="pres">
      <dgm:prSet presAssocID="{8D613473-6993-42EA-A945-7F61AF7EBAB0}" presName="sibTrans" presStyleLbl="bgSibTrans2D1" presStyleIdx="2" presStyleCnt="7"/>
      <dgm:spPr/>
      <dgm:t>
        <a:bodyPr/>
        <a:lstStyle/>
        <a:p>
          <a:pPr rtl="1"/>
          <a:endParaRPr lang="ar-EG"/>
        </a:p>
      </dgm:t>
    </dgm:pt>
    <dgm:pt modelId="{EC0659CF-06EC-4F01-A235-234B82D9D21B}" type="pres">
      <dgm:prSet presAssocID="{7A372355-604B-41DB-AE58-B4F021B2F7AB}" presName="compNode" presStyleCnt="0"/>
      <dgm:spPr/>
    </dgm:pt>
    <dgm:pt modelId="{32D831E6-4179-4689-8EE5-F45BB9DDB719}" type="pres">
      <dgm:prSet presAssocID="{7A372355-604B-41DB-AE58-B4F021B2F7AB}" presName="dummyConnPt" presStyleCnt="0"/>
      <dgm:spPr/>
    </dgm:pt>
    <dgm:pt modelId="{CCE3367B-3E7B-4277-B6A6-50FDBAEE0C25}" type="pres">
      <dgm:prSet presAssocID="{7A372355-604B-41DB-AE58-B4F021B2F7AB}" presName="node" presStyleLbl="node1" presStyleIdx="3" presStyleCnt="8">
        <dgm:presLayoutVars>
          <dgm:bulletEnabled val="1"/>
        </dgm:presLayoutVars>
      </dgm:prSet>
      <dgm:spPr/>
      <dgm:t>
        <a:bodyPr/>
        <a:lstStyle/>
        <a:p>
          <a:pPr rtl="1"/>
          <a:endParaRPr lang="ar-EG"/>
        </a:p>
      </dgm:t>
    </dgm:pt>
    <dgm:pt modelId="{DAE28310-E8A5-42F5-8B5B-AA6414FF2D7E}" type="pres">
      <dgm:prSet presAssocID="{7A0B4393-3D51-4B8B-AFFC-C5124B8DF4F0}" presName="sibTrans" presStyleLbl="bgSibTrans2D1" presStyleIdx="3" presStyleCnt="7"/>
      <dgm:spPr/>
      <dgm:t>
        <a:bodyPr/>
        <a:lstStyle/>
        <a:p>
          <a:pPr rtl="1"/>
          <a:endParaRPr lang="ar-EG"/>
        </a:p>
      </dgm:t>
    </dgm:pt>
    <dgm:pt modelId="{CE4F4AE8-59F3-415C-9698-3D3287D198B6}" type="pres">
      <dgm:prSet presAssocID="{2922517C-38D9-471B-BCF2-1526CF5E9CE3}" presName="compNode" presStyleCnt="0"/>
      <dgm:spPr/>
    </dgm:pt>
    <dgm:pt modelId="{689F64CA-9D47-4B3F-B1AA-76B220F79DF1}" type="pres">
      <dgm:prSet presAssocID="{2922517C-38D9-471B-BCF2-1526CF5E9CE3}" presName="dummyConnPt" presStyleCnt="0"/>
      <dgm:spPr/>
    </dgm:pt>
    <dgm:pt modelId="{4C6E0710-FD86-4123-8ECB-EEFB09971A29}" type="pres">
      <dgm:prSet presAssocID="{2922517C-38D9-471B-BCF2-1526CF5E9CE3}" presName="node" presStyleLbl="node1" presStyleIdx="4" presStyleCnt="8">
        <dgm:presLayoutVars>
          <dgm:bulletEnabled val="1"/>
        </dgm:presLayoutVars>
      </dgm:prSet>
      <dgm:spPr/>
      <dgm:t>
        <a:bodyPr/>
        <a:lstStyle/>
        <a:p>
          <a:pPr rtl="1"/>
          <a:endParaRPr lang="ar-EG"/>
        </a:p>
      </dgm:t>
    </dgm:pt>
    <dgm:pt modelId="{639DC353-BEC7-4950-B1DD-664ACB85E9D1}" type="pres">
      <dgm:prSet presAssocID="{E7C8BD28-DB21-40C8-ADBD-3F031716C29B}" presName="sibTrans" presStyleLbl="bgSibTrans2D1" presStyleIdx="4" presStyleCnt="7"/>
      <dgm:spPr/>
      <dgm:t>
        <a:bodyPr/>
        <a:lstStyle/>
        <a:p>
          <a:pPr rtl="1"/>
          <a:endParaRPr lang="ar-EG"/>
        </a:p>
      </dgm:t>
    </dgm:pt>
    <dgm:pt modelId="{9A66C601-DBF3-4DB0-84D2-1A656DFDA48E}" type="pres">
      <dgm:prSet presAssocID="{AE7DBD55-3F7D-40D9-B8B1-7F7708B2591C}" presName="compNode" presStyleCnt="0"/>
      <dgm:spPr/>
    </dgm:pt>
    <dgm:pt modelId="{714B19CE-ECCE-4543-BA26-D09746089EFC}" type="pres">
      <dgm:prSet presAssocID="{AE7DBD55-3F7D-40D9-B8B1-7F7708B2591C}" presName="dummyConnPt" presStyleCnt="0"/>
      <dgm:spPr/>
    </dgm:pt>
    <dgm:pt modelId="{AF1FD03D-DC58-400E-9C45-226A49DCF32B}" type="pres">
      <dgm:prSet presAssocID="{AE7DBD55-3F7D-40D9-B8B1-7F7708B2591C}" presName="node" presStyleLbl="node1" presStyleIdx="5" presStyleCnt="8">
        <dgm:presLayoutVars>
          <dgm:bulletEnabled val="1"/>
        </dgm:presLayoutVars>
      </dgm:prSet>
      <dgm:spPr/>
      <dgm:t>
        <a:bodyPr/>
        <a:lstStyle/>
        <a:p>
          <a:pPr rtl="1"/>
          <a:endParaRPr lang="ar-EG"/>
        </a:p>
      </dgm:t>
    </dgm:pt>
    <dgm:pt modelId="{48AA4DA9-D334-4D7F-B14C-BC2B16B11BDB}" type="pres">
      <dgm:prSet presAssocID="{27CF4C8B-ED48-4BAA-90E5-F541165A9891}" presName="sibTrans" presStyleLbl="bgSibTrans2D1" presStyleIdx="5" presStyleCnt="7"/>
      <dgm:spPr/>
      <dgm:t>
        <a:bodyPr/>
        <a:lstStyle/>
        <a:p>
          <a:pPr rtl="1"/>
          <a:endParaRPr lang="ar-EG"/>
        </a:p>
      </dgm:t>
    </dgm:pt>
    <dgm:pt modelId="{433501EA-C5C4-4823-AB1C-1119C04F1649}" type="pres">
      <dgm:prSet presAssocID="{839104E3-102F-4B4F-8F05-1325E32594EB}" presName="compNode" presStyleCnt="0"/>
      <dgm:spPr/>
    </dgm:pt>
    <dgm:pt modelId="{53EA2643-A740-4A6A-AB6E-67C557CBC6B9}" type="pres">
      <dgm:prSet presAssocID="{839104E3-102F-4B4F-8F05-1325E32594EB}" presName="dummyConnPt" presStyleCnt="0"/>
      <dgm:spPr/>
    </dgm:pt>
    <dgm:pt modelId="{0A638208-D6D3-409D-94BF-CD5CCD282894}" type="pres">
      <dgm:prSet presAssocID="{839104E3-102F-4B4F-8F05-1325E32594EB}" presName="node" presStyleLbl="node1" presStyleIdx="6" presStyleCnt="8">
        <dgm:presLayoutVars>
          <dgm:bulletEnabled val="1"/>
        </dgm:presLayoutVars>
      </dgm:prSet>
      <dgm:spPr/>
      <dgm:t>
        <a:bodyPr/>
        <a:lstStyle/>
        <a:p>
          <a:pPr rtl="1"/>
          <a:endParaRPr lang="ar-EG"/>
        </a:p>
      </dgm:t>
    </dgm:pt>
    <dgm:pt modelId="{A71BA744-3612-47EC-921D-DD2F39C793D0}" type="pres">
      <dgm:prSet presAssocID="{D27AC370-6827-4511-9C63-0E8E26245EFA}" presName="sibTrans" presStyleLbl="bgSibTrans2D1" presStyleIdx="6" presStyleCnt="7"/>
      <dgm:spPr/>
      <dgm:t>
        <a:bodyPr/>
        <a:lstStyle/>
        <a:p>
          <a:pPr rtl="1"/>
          <a:endParaRPr lang="ar-EG"/>
        </a:p>
      </dgm:t>
    </dgm:pt>
    <dgm:pt modelId="{FDF4CDEA-E5D5-482A-90E3-139B9FD8A27F}" type="pres">
      <dgm:prSet presAssocID="{B7E12247-C9D6-4D2C-B398-B5A41529ABE1}" presName="compNode" presStyleCnt="0"/>
      <dgm:spPr/>
    </dgm:pt>
    <dgm:pt modelId="{74DD32E2-67DF-425B-9195-865E25C64424}" type="pres">
      <dgm:prSet presAssocID="{B7E12247-C9D6-4D2C-B398-B5A41529ABE1}" presName="dummyConnPt" presStyleCnt="0"/>
      <dgm:spPr/>
    </dgm:pt>
    <dgm:pt modelId="{399AB798-5A71-4A43-A413-C6C88F259DB7}" type="pres">
      <dgm:prSet presAssocID="{B7E12247-C9D6-4D2C-B398-B5A41529ABE1}" presName="node" presStyleLbl="node1" presStyleIdx="7" presStyleCnt="8">
        <dgm:presLayoutVars>
          <dgm:bulletEnabled val="1"/>
        </dgm:presLayoutVars>
      </dgm:prSet>
      <dgm:spPr/>
      <dgm:t>
        <a:bodyPr/>
        <a:lstStyle/>
        <a:p>
          <a:pPr rtl="1"/>
          <a:endParaRPr lang="ar-EG"/>
        </a:p>
      </dgm:t>
    </dgm:pt>
  </dgm:ptLst>
  <dgm:cxnLst>
    <dgm:cxn modelId="{784E11AB-8B42-4DF7-BD79-6E31CEDF6F40}" type="presOf" srcId="{3DDC84C7-0898-4A57-A5CA-6B846CA8A9CD}" destId="{02F1E6F5-E3D0-4FE1-9FEF-2EBDCA2FABC3}" srcOrd="0" destOrd="0" presId="urn:microsoft.com/office/officeart/2005/8/layout/bProcess4"/>
    <dgm:cxn modelId="{ED577279-F2E5-49D9-9A81-88E6B28F8802}" type="presOf" srcId="{E7C8BD28-DB21-40C8-ADBD-3F031716C29B}" destId="{639DC353-BEC7-4950-B1DD-664ACB85E9D1}" srcOrd="0" destOrd="0" presId="urn:microsoft.com/office/officeart/2005/8/layout/bProcess4"/>
    <dgm:cxn modelId="{E92F862A-83C0-432E-8D86-4E917E632B4B}" type="presOf" srcId="{D27AC370-6827-4511-9C63-0E8E26245EFA}" destId="{A71BA744-3612-47EC-921D-DD2F39C793D0}" srcOrd="0" destOrd="0" presId="urn:microsoft.com/office/officeart/2005/8/layout/bProcess4"/>
    <dgm:cxn modelId="{FAD92062-22F4-4127-A15C-055F114711CC}" type="presOf" srcId="{E38C3276-4F6F-4DAF-956C-20B3B7DB2F23}" destId="{96FFFA7B-48EC-4585-A37F-42331BCEF350}" srcOrd="0" destOrd="0" presId="urn:microsoft.com/office/officeart/2005/8/layout/bProcess4"/>
    <dgm:cxn modelId="{F58B2344-600C-4E90-B594-DE871CD7BC6B}" type="presOf" srcId="{7A0B4393-3D51-4B8B-AFFC-C5124B8DF4F0}" destId="{DAE28310-E8A5-42F5-8B5B-AA6414FF2D7E}" srcOrd="0" destOrd="0" presId="urn:microsoft.com/office/officeart/2005/8/layout/bProcess4"/>
    <dgm:cxn modelId="{ABF3FBE4-4D4B-4A9D-B7FA-80F825F49C21}" type="presOf" srcId="{AE7DBD55-3F7D-40D9-B8B1-7F7708B2591C}" destId="{AF1FD03D-DC58-400E-9C45-226A49DCF32B}" srcOrd="0" destOrd="0" presId="urn:microsoft.com/office/officeart/2005/8/layout/bProcess4"/>
    <dgm:cxn modelId="{770869DD-2086-4D94-92E0-FA98A5000A41}" srcId="{C0629B0D-17CA-4CBA-B70B-AC2C4CD5FF83}" destId="{E38C3276-4F6F-4DAF-956C-20B3B7DB2F23}" srcOrd="0" destOrd="0" parTransId="{F16496A6-B603-44BB-A1A8-6C2C3E6893F6}" sibTransId="{EDC1734C-9F6B-428B-8BA6-63AF59B37792}"/>
    <dgm:cxn modelId="{70923686-DF72-42EF-9855-DE8F3808F245}" srcId="{C0629B0D-17CA-4CBA-B70B-AC2C4CD5FF83}" destId="{6CCD0979-791A-4C0A-B16F-749FBFCEF8CA}" srcOrd="1" destOrd="0" parTransId="{F15DDD44-1EB9-477B-845A-C476852794D9}" sibTransId="{3DDC84C7-0898-4A57-A5CA-6B846CA8A9CD}"/>
    <dgm:cxn modelId="{3CC4C8CB-D7E1-4659-9D4F-BDB4E08653DD}" type="presOf" srcId="{7A372355-604B-41DB-AE58-B4F021B2F7AB}" destId="{CCE3367B-3E7B-4277-B6A6-50FDBAEE0C25}" srcOrd="0" destOrd="0" presId="urn:microsoft.com/office/officeart/2005/8/layout/bProcess4"/>
    <dgm:cxn modelId="{D9D0C9FA-B147-43C5-A5D8-FF53BBFC6E35}" type="presOf" srcId="{6CCD0979-791A-4C0A-B16F-749FBFCEF8CA}" destId="{2967944F-01BB-4316-8D86-37FD7D1F7203}" srcOrd="0" destOrd="0" presId="urn:microsoft.com/office/officeart/2005/8/layout/bProcess4"/>
    <dgm:cxn modelId="{1B3571FE-547E-416E-AEB5-EC07FB290556}" srcId="{C0629B0D-17CA-4CBA-B70B-AC2C4CD5FF83}" destId="{839104E3-102F-4B4F-8F05-1325E32594EB}" srcOrd="6" destOrd="0" parTransId="{EEBFA927-325C-4912-A9DB-9C244B346422}" sibTransId="{D27AC370-6827-4511-9C63-0E8E26245EFA}"/>
    <dgm:cxn modelId="{33128063-E134-4162-95A8-9D0E5EC0F089}" srcId="{C0629B0D-17CA-4CBA-B70B-AC2C4CD5FF83}" destId="{B7E12247-C9D6-4D2C-B398-B5A41529ABE1}" srcOrd="7" destOrd="0" parTransId="{85C4BB2B-8219-452B-8AFC-3008965C6658}" sibTransId="{376D2019-9F05-42FC-8B9D-A264F6D8E0C0}"/>
    <dgm:cxn modelId="{70B339C8-5EC7-4DED-8CC5-A5045399F62D}" type="presOf" srcId="{EDC1734C-9F6B-428B-8BA6-63AF59B37792}" destId="{24F09251-796C-460D-A796-39128030FE5E}" srcOrd="0" destOrd="0" presId="urn:microsoft.com/office/officeart/2005/8/layout/bProcess4"/>
    <dgm:cxn modelId="{110808AC-F9BB-4BD4-A6E3-BE00C2932C8F}" type="presOf" srcId="{15D9B970-9A6F-4FC3-B20C-C452F12329BB}" destId="{D9F5FBB2-6EE9-44C2-9773-291569E986AC}" srcOrd="0" destOrd="0" presId="urn:microsoft.com/office/officeart/2005/8/layout/bProcess4"/>
    <dgm:cxn modelId="{8B104719-F723-477C-B17D-8761BFEFD82F}" srcId="{C0629B0D-17CA-4CBA-B70B-AC2C4CD5FF83}" destId="{7A372355-604B-41DB-AE58-B4F021B2F7AB}" srcOrd="3" destOrd="0" parTransId="{FCBDD551-3C5D-48B2-858A-90F960A0BFA7}" sibTransId="{7A0B4393-3D51-4B8B-AFFC-C5124B8DF4F0}"/>
    <dgm:cxn modelId="{01FCF91B-89CA-4AE9-B819-012AA8935E3F}" srcId="{C0629B0D-17CA-4CBA-B70B-AC2C4CD5FF83}" destId="{15D9B970-9A6F-4FC3-B20C-C452F12329BB}" srcOrd="2" destOrd="0" parTransId="{A5403BFD-8471-4DD3-B9C9-554971A57D9E}" sibTransId="{8D613473-6993-42EA-A945-7F61AF7EBAB0}"/>
    <dgm:cxn modelId="{062EEF4F-AE21-47EB-8179-5AED3E7CC456}" type="presOf" srcId="{27CF4C8B-ED48-4BAA-90E5-F541165A9891}" destId="{48AA4DA9-D334-4D7F-B14C-BC2B16B11BDB}" srcOrd="0" destOrd="0" presId="urn:microsoft.com/office/officeart/2005/8/layout/bProcess4"/>
    <dgm:cxn modelId="{AAB22B5B-24D0-4287-9694-CBDB8E222582}" type="presOf" srcId="{C0629B0D-17CA-4CBA-B70B-AC2C4CD5FF83}" destId="{A780CBC5-41E2-4124-9BF6-22E7675314AF}" srcOrd="0" destOrd="0" presId="urn:microsoft.com/office/officeart/2005/8/layout/bProcess4"/>
    <dgm:cxn modelId="{6E9E75A7-EDDC-4AFC-A9F3-AEAF056E859A}" srcId="{C0629B0D-17CA-4CBA-B70B-AC2C4CD5FF83}" destId="{AE7DBD55-3F7D-40D9-B8B1-7F7708B2591C}" srcOrd="5" destOrd="0" parTransId="{8413BF00-9D2F-4D3E-BCF0-64A05BE5DD76}" sibTransId="{27CF4C8B-ED48-4BAA-90E5-F541165A9891}"/>
    <dgm:cxn modelId="{5B82A61E-7B20-46ED-8787-600237C9625C}" type="presOf" srcId="{2922517C-38D9-471B-BCF2-1526CF5E9CE3}" destId="{4C6E0710-FD86-4123-8ECB-EEFB09971A29}" srcOrd="0" destOrd="0" presId="urn:microsoft.com/office/officeart/2005/8/layout/bProcess4"/>
    <dgm:cxn modelId="{508DDFAE-8CA2-4470-B4CC-A28366A8C143}" type="presOf" srcId="{B7E12247-C9D6-4D2C-B398-B5A41529ABE1}" destId="{399AB798-5A71-4A43-A413-C6C88F259DB7}" srcOrd="0" destOrd="0" presId="urn:microsoft.com/office/officeart/2005/8/layout/bProcess4"/>
    <dgm:cxn modelId="{D0659188-EFAD-4C36-8016-11C3AD8CD431}" type="presOf" srcId="{839104E3-102F-4B4F-8F05-1325E32594EB}" destId="{0A638208-D6D3-409D-94BF-CD5CCD282894}" srcOrd="0" destOrd="0" presId="urn:microsoft.com/office/officeart/2005/8/layout/bProcess4"/>
    <dgm:cxn modelId="{6808C0EF-B0EA-4C58-8B34-B28AA675B802}" type="presOf" srcId="{8D613473-6993-42EA-A945-7F61AF7EBAB0}" destId="{906B47A0-E6D8-4D37-A06A-3D971AB45524}" srcOrd="0" destOrd="0" presId="urn:microsoft.com/office/officeart/2005/8/layout/bProcess4"/>
    <dgm:cxn modelId="{736DDED4-F4B5-490A-ADC6-372FA5ED83BE}" srcId="{C0629B0D-17CA-4CBA-B70B-AC2C4CD5FF83}" destId="{2922517C-38D9-471B-BCF2-1526CF5E9CE3}" srcOrd="4" destOrd="0" parTransId="{04BFBC0D-9876-4541-86D0-3807CE55B7B9}" sibTransId="{E7C8BD28-DB21-40C8-ADBD-3F031716C29B}"/>
    <dgm:cxn modelId="{AB52BC21-C1D7-40FF-B551-DEFA77BCA1A4}" type="presParOf" srcId="{A780CBC5-41E2-4124-9BF6-22E7675314AF}" destId="{278A416C-E970-473C-B3A0-8CF9E9C682DC}" srcOrd="0" destOrd="0" presId="urn:microsoft.com/office/officeart/2005/8/layout/bProcess4"/>
    <dgm:cxn modelId="{938E9A15-5CDC-4569-99E6-AE6A8D519F61}" type="presParOf" srcId="{278A416C-E970-473C-B3A0-8CF9E9C682DC}" destId="{5B094733-00A0-434B-AD93-E9FDAB76F4A3}" srcOrd="0" destOrd="0" presId="urn:microsoft.com/office/officeart/2005/8/layout/bProcess4"/>
    <dgm:cxn modelId="{9AF6211D-1AB7-4637-BF60-5ACA8C2E6B2E}" type="presParOf" srcId="{278A416C-E970-473C-B3A0-8CF9E9C682DC}" destId="{96FFFA7B-48EC-4585-A37F-42331BCEF350}" srcOrd="1" destOrd="0" presId="urn:microsoft.com/office/officeart/2005/8/layout/bProcess4"/>
    <dgm:cxn modelId="{6864C783-CD55-4CE0-83B8-F1FDC204541F}" type="presParOf" srcId="{A780CBC5-41E2-4124-9BF6-22E7675314AF}" destId="{24F09251-796C-460D-A796-39128030FE5E}" srcOrd="1" destOrd="0" presId="urn:microsoft.com/office/officeart/2005/8/layout/bProcess4"/>
    <dgm:cxn modelId="{B11E969C-D8EB-4D59-9B7C-1472D136428B}" type="presParOf" srcId="{A780CBC5-41E2-4124-9BF6-22E7675314AF}" destId="{AF9B09D2-119B-43B8-8FFF-7E8ECCA41B56}" srcOrd="2" destOrd="0" presId="urn:microsoft.com/office/officeart/2005/8/layout/bProcess4"/>
    <dgm:cxn modelId="{38C27B77-5F31-4B95-8F18-1FD7C98AB403}" type="presParOf" srcId="{AF9B09D2-119B-43B8-8FFF-7E8ECCA41B56}" destId="{7F850099-0A40-4259-BED3-6A3A7DE78C34}" srcOrd="0" destOrd="0" presId="urn:microsoft.com/office/officeart/2005/8/layout/bProcess4"/>
    <dgm:cxn modelId="{9356BAD8-1299-4F8F-89FD-E28821412B07}" type="presParOf" srcId="{AF9B09D2-119B-43B8-8FFF-7E8ECCA41B56}" destId="{2967944F-01BB-4316-8D86-37FD7D1F7203}" srcOrd="1" destOrd="0" presId="urn:microsoft.com/office/officeart/2005/8/layout/bProcess4"/>
    <dgm:cxn modelId="{DE33FBA4-AFFE-4A5C-BB3C-712E82FF251F}" type="presParOf" srcId="{A780CBC5-41E2-4124-9BF6-22E7675314AF}" destId="{02F1E6F5-E3D0-4FE1-9FEF-2EBDCA2FABC3}" srcOrd="3" destOrd="0" presId="urn:microsoft.com/office/officeart/2005/8/layout/bProcess4"/>
    <dgm:cxn modelId="{70FAD346-8468-4EAF-8EAB-1C69059FED9F}" type="presParOf" srcId="{A780CBC5-41E2-4124-9BF6-22E7675314AF}" destId="{91CD5B97-8091-4FBA-B194-12F49BB5330E}" srcOrd="4" destOrd="0" presId="urn:microsoft.com/office/officeart/2005/8/layout/bProcess4"/>
    <dgm:cxn modelId="{461F5688-240B-43EA-86A2-785B4E80401E}" type="presParOf" srcId="{91CD5B97-8091-4FBA-B194-12F49BB5330E}" destId="{3DE3EC52-4990-41E2-BE64-7981B3FE6E4A}" srcOrd="0" destOrd="0" presId="urn:microsoft.com/office/officeart/2005/8/layout/bProcess4"/>
    <dgm:cxn modelId="{78C3F1C0-211C-48B3-86C5-5BC470ACE249}" type="presParOf" srcId="{91CD5B97-8091-4FBA-B194-12F49BB5330E}" destId="{D9F5FBB2-6EE9-44C2-9773-291569E986AC}" srcOrd="1" destOrd="0" presId="urn:microsoft.com/office/officeart/2005/8/layout/bProcess4"/>
    <dgm:cxn modelId="{E64F88F1-2356-41C1-B13B-BB15702F9D14}" type="presParOf" srcId="{A780CBC5-41E2-4124-9BF6-22E7675314AF}" destId="{906B47A0-E6D8-4D37-A06A-3D971AB45524}" srcOrd="5" destOrd="0" presId="urn:microsoft.com/office/officeart/2005/8/layout/bProcess4"/>
    <dgm:cxn modelId="{05A8A2D7-13CF-408B-8A4E-FF6A8BCE837E}" type="presParOf" srcId="{A780CBC5-41E2-4124-9BF6-22E7675314AF}" destId="{EC0659CF-06EC-4F01-A235-234B82D9D21B}" srcOrd="6" destOrd="0" presId="urn:microsoft.com/office/officeart/2005/8/layout/bProcess4"/>
    <dgm:cxn modelId="{10E5A8A7-8E50-4501-92E9-E04AF5A1F5AA}" type="presParOf" srcId="{EC0659CF-06EC-4F01-A235-234B82D9D21B}" destId="{32D831E6-4179-4689-8EE5-F45BB9DDB719}" srcOrd="0" destOrd="0" presId="urn:microsoft.com/office/officeart/2005/8/layout/bProcess4"/>
    <dgm:cxn modelId="{24DCF76C-F861-4C6B-B5C9-59A71D6372F6}" type="presParOf" srcId="{EC0659CF-06EC-4F01-A235-234B82D9D21B}" destId="{CCE3367B-3E7B-4277-B6A6-50FDBAEE0C25}" srcOrd="1" destOrd="0" presId="urn:microsoft.com/office/officeart/2005/8/layout/bProcess4"/>
    <dgm:cxn modelId="{955562C0-688E-4DE1-819A-6DB3A2FC7814}" type="presParOf" srcId="{A780CBC5-41E2-4124-9BF6-22E7675314AF}" destId="{DAE28310-E8A5-42F5-8B5B-AA6414FF2D7E}" srcOrd="7" destOrd="0" presId="urn:microsoft.com/office/officeart/2005/8/layout/bProcess4"/>
    <dgm:cxn modelId="{D0445E26-AC0A-4DE0-B24D-A642FECBED2D}" type="presParOf" srcId="{A780CBC5-41E2-4124-9BF6-22E7675314AF}" destId="{CE4F4AE8-59F3-415C-9698-3D3287D198B6}" srcOrd="8" destOrd="0" presId="urn:microsoft.com/office/officeart/2005/8/layout/bProcess4"/>
    <dgm:cxn modelId="{F6C0DFA8-0109-4B9D-BBED-1B9450447E3E}" type="presParOf" srcId="{CE4F4AE8-59F3-415C-9698-3D3287D198B6}" destId="{689F64CA-9D47-4B3F-B1AA-76B220F79DF1}" srcOrd="0" destOrd="0" presId="urn:microsoft.com/office/officeart/2005/8/layout/bProcess4"/>
    <dgm:cxn modelId="{9C97E372-F5C7-4FAB-86B2-A2DCB1C58EA5}" type="presParOf" srcId="{CE4F4AE8-59F3-415C-9698-3D3287D198B6}" destId="{4C6E0710-FD86-4123-8ECB-EEFB09971A29}" srcOrd="1" destOrd="0" presId="urn:microsoft.com/office/officeart/2005/8/layout/bProcess4"/>
    <dgm:cxn modelId="{8C88BC48-9307-4247-9249-E85BAFB90889}" type="presParOf" srcId="{A780CBC5-41E2-4124-9BF6-22E7675314AF}" destId="{639DC353-BEC7-4950-B1DD-664ACB85E9D1}" srcOrd="9" destOrd="0" presId="urn:microsoft.com/office/officeart/2005/8/layout/bProcess4"/>
    <dgm:cxn modelId="{30ECE75D-28E8-4F1B-BDAA-17A5CC80C462}" type="presParOf" srcId="{A780CBC5-41E2-4124-9BF6-22E7675314AF}" destId="{9A66C601-DBF3-4DB0-84D2-1A656DFDA48E}" srcOrd="10" destOrd="0" presId="urn:microsoft.com/office/officeart/2005/8/layout/bProcess4"/>
    <dgm:cxn modelId="{0ABE91D3-AB1C-4ADE-8628-5BC28531793F}" type="presParOf" srcId="{9A66C601-DBF3-4DB0-84D2-1A656DFDA48E}" destId="{714B19CE-ECCE-4543-BA26-D09746089EFC}" srcOrd="0" destOrd="0" presId="urn:microsoft.com/office/officeart/2005/8/layout/bProcess4"/>
    <dgm:cxn modelId="{26B950DB-50A5-4EA8-AC36-A4F4CCA38881}" type="presParOf" srcId="{9A66C601-DBF3-4DB0-84D2-1A656DFDA48E}" destId="{AF1FD03D-DC58-400E-9C45-226A49DCF32B}" srcOrd="1" destOrd="0" presId="urn:microsoft.com/office/officeart/2005/8/layout/bProcess4"/>
    <dgm:cxn modelId="{B159C692-91FD-4718-8402-5F106F9D9B1C}" type="presParOf" srcId="{A780CBC5-41E2-4124-9BF6-22E7675314AF}" destId="{48AA4DA9-D334-4D7F-B14C-BC2B16B11BDB}" srcOrd="11" destOrd="0" presId="urn:microsoft.com/office/officeart/2005/8/layout/bProcess4"/>
    <dgm:cxn modelId="{6CA83426-03D3-47D8-AC20-C1D7480551C4}" type="presParOf" srcId="{A780CBC5-41E2-4124-9BF6-22E7675314AF}" destId="{433501EA-C5C4-4823-AB1C-1119C04F1649}" srcOrd="12" destOrd="0" presId="urn:microsoft.com/office/officeart/2005/8/layout/bProcess4"/>
    <dgm:cxn modelId="{A5D26583-52B3-422F-BA89-41D8036866BB}" type="presParOf" srcId="{433501EA-C5C4-4823-AB1C-1119C04F1649}" destId="{53EA2643-A740-4A6A-AB6E-67C557CBC6B9}" srcOrd="0" destOrd="0" presId="urn:microsoft.com/office/officeart/2005/8/layout/bProcess4"/>
    <dgm:cxn modelId="{0443AB71-753D-46E3-A3AF-62270D6C913E}" type="presParOf" srcId="{433501EA-C5C4-4823-AB1C-1119C04F1649}" destId="{0A638208-D6D3-409D-94BF-CD5CCD282894}" srcOrd="1" destOrd="0" presId="urn:microsoft.com/office/officeart/2005/8/layout/bProcess4"/>
    <dgm:cxn modelId="{64E7BEBF-8CF3-49A2-B9AC-63715B770E15}" type="presParOf" srcId="{A780CBC5-41E2-4124-9BF6-22E7675314AF}" destId="{A71BA744-3612-47EC-921D-DD2F39C793D0}" srcOrd="13" destOrd="0" presId="urn:microsoft.com/office/officeart/2005/8/layout/bProcess4"/>
    <dgm:cxn modelId="{A678CF1D-F40A-4DBA-BDE6-559B13074ACA}" type="presParOf" srcId="{A780CBC5-41E2-4124-9BF6-22E7675314AF}" destId="{FDF4CDEA-E5D5-482A-90E3-139B9FD8A27F}" srcOrd="14" destOrd="0" presId="urn:microsoft.com/office/officeart/2005/8/layout/bProcess4"/>
    <dgm:cxn modelId="{CF44CFF9-CA0B-4C29-BC08-76DE1B303637}" type="presParOf" srcId="{FDF4CDEA-E5D5-482A-90E3-139B9FD8A27F}" destId="{74DD32E2-67DF-425B-9195-865E25C64424}" srcOrd="0" destOrd="0" presId="urn:microsoft.com/office/officeart/2005/8/layout/bProcess4"/>
    <dgm:cxn modelId="{BAA7418A-8F26-4E30-93B0-899EB1B8304F}" type="presParOf" srcId="{FDF4CDEA-E5D5-482A-90E3-139B9FD8A27F}" destId="{399AB798-5A71-4A43-A413-C6C88F259DB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28DE10-104C-4352-B324-127B941F5B3D}"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pPr rtl="1"/>
          <a:endParaRPr lang="ar-EG"/>
        </a:p>
      </dgm:t>
    </dgm:pt>
    <dgm:pt modelId="{BB2E79F8-5066-4627-A252-2512034DA5C1}">
      <dgm:prSet/>
      <dgm:spPr/>
      <dgm:t>
        <a:bodyPr/>
        <a:lstStyle/>
        <a:p>
          <a:pPr rtl="1"/>
          <a:r>
            <a:rPr lang="ar-SA" b="1" dirty="0">
              <a:solidFill>
                <a:schemeClr val="tx1"/>
              </a:solidFill>
            </a:rPr>
            <a:t>تركيز مرتفع</a:t>
          </a:r>
          <a:endParaRPr lang="ar-EG" b="1" dirty="0">
            <a:solidFill>
              <a:schemeClr val="tx1"/>
            </a:solidFill>
          </a:endParaRPr>
        </a:p>
        <a:p>
          <a:pPr rtl="1"/>
          <a:r>
            <a:rPr lang="ar-SA" b="1" dirty="0">
              <a:solidFill>
                <a:schemeClr val="tx1"/>
              </a:solidFill>
            </a:rPr>
            <a:t> (معامل تركيز</a:t>
          </a:r>
          <a:r>
            <a:rPr lang="ar-EG" b="1" dirty="0">
              <a:solidFill>
                <a:schemeClr val="tx1"/>
              </a:solidFill>
            </a:rPr>
            <a:t>2</a:t>
          </a:r>
          <a:r>
            <a:rPr lang="ar-SA" b="1" dirty="0">
              <a:solidFill>
                <a:schemeClr val="tx1"/>
              </a:solidFill>
            </a:rPr>
            <a:t>-6)</a:t>
          </a:r>
          <a:endParaRPr lang="ar-EG" b="1" dirty="0">
            <a:solidFill>
              <a:schemeClr val="tx1"/>
            </a:solidFill>
          </a:endParaRPr>
        </a:p>
      </dgm:t>
    </dgm:pt>
    <dgm:pt modelId="{F53DC5C0-6BA8-453E-84B0-3CF5A96D5AD6}" type="parTrans" cxnId="{BCAAA798-9B8F-4643-9362-79BE38979C19}">
      <dgm:prSet/>
      <dgm:spPr/>
      <dgm:t>
        <a:bodyPr/>
        <a:lstStyle/>
        <a:p>
          <a:pPr rtl="1"/>
          <a:endParaRPr lang="ar-EG" b="1">
            <a:solidFill>
              <a:schemeClr val="tx1"/>
            </a:solidFill>
          </a:endParaRPr>
        </a:p>
      </dgm:t>
    </dgm:pt>
    <dgm:pt modelId="{D92CD378-A5AA-4880-A0B4-2AA3060A2335}" type="sibTrans" cxnId="{BCAAA798-9B8F-4643-9362-79BE38979C19}">
      <dgm:prSet/>
      <dgm:spPr/>
      <dgm:t>
        <a:bodyPr/>
        <a:lstStyle/>
        <a:p>
          <a:pPr rtl="1"/>
          <a:endParaRPr lang="ar-EG" b="1">
            <a:solidFill>
              <a:schemeClr val="tx1"/>
            </a:solidFill>
          </a:endParaRPr>
        </a:p>
      </dgm:t>
    </dgm:pt>
    <dgm:pt modelId="{68B623E9-FCDA-465D-BE94-2B668295672E}">
      <dgm:prSet/>
      <dgm:spPr/>
      <dgm:t>
        <a:bodyPr/>
        <a:lstStyle/>
        <a:p>
          <a:pPr rtl="1"/>
          <a:r>
            <a:rPr lang="ar-SA" b="1">
              <a:solidFill>
                <a:schemeClr val="tx1"/>
              </a:solidFill>
            </a:rPr>
            <a:t>يناسب تصنيع الجبن الطرية</a:t>
          </a:r>
          <a:endParaRPr lang="ar-EG" b="1">
            <a:solidFill>
              <a:schemeClr val="tx1"/>
            </a:solidFill>
          </a:endParaRPr>
        </a:p>
      </dgm:t>
    </dgm:pt>
    <dgm:pt modelId="{8C218F76-A817-4370-9052-DF2F7855053B}" type="parTrans" cxnId="{A8443961-2B45-4925-9558-5BFB9F03397E}">
      <dgm:prSet/>
      <dgm:spPr/>
      <dgm:t>
        <a:bodyPr/>
        <a:lstStyle/>
        <a:p>
          <a:pPr rtl="1"/>
          <a:endParaRPr lang="ar-EG" b="1">
            <a:solidFill>
              <a:schemeClr val="tx1"/>
            </a:solidFill>
          </a:endParaRPr>
        </a:p>
      </dgm:t>
    </dgm:pt>
    <dgm:pt modelId="{79986CFA-8E78-4333-AA43-4DFF988EBE8B}" type="sibTrans" cxnId="{A8443961-2B45-4925-9558-5BFB9F03397E}">
      <dgm:prSet/>
      <dgm:spPr/>
      <dgm:t>
        <a:bodyPr/>
        <a:lstStyle/>
        <a:p>
          <a:pPr rtl="1"/>
          <a:endParaRPr lang="ar-EG" b="1">
            <a:solidFill>
              <a:schemeClr val="tx1"/>
            </a:solidFill>
          </a:endParaRPr>
        </a:p>
      </dgm:t>
    </dgm:pt>
    <dgm:pt modelId="{5033F2C7-76E3-4526-9F55-28BADF0FC946}">
      <dgm:prSet/>
      <dgm:spPr/>
      <dgm:t>
        <a:bodyPr/>
        <a:lstStyle/>
        <a:p>
          <a:pPr rtl="1"/>
          <a:r>
            <a:rPr lang="ar-SA" b="1" dirty="0">
              <a:solidFill>
                <a:schemeClr val="tx1"/>
              </a:solidFill>
            </a:rPr>
            <a:t>- زيادة فى التصافى تصل الي </a:t>
          </a:r>
          <a:r>
            <a:rPr lang="ar-EG" b="1" dirty="0">
              <a:solidFill>
                <a:schemeClr val="tx1"/>
              </a:solidFill>
            </a:rPr>
            <a:t>6</a:t>
          </a:r>
          <a:r>
            <a:rPr lang="ar-SA" b="1" dirty="0">
              <a:solidFill>
                <a:schemeClr val="tx1"/>
              </a:solidFill>
            </a:rPr>
            <a:t>-</a:t>
          </a:r>
          <a:r>
            <a:rPr lang="ar-EG" b="1" dirty="0">
              <a:solidFill>
                <a:schemeClr val="tx1"/>
              </a:solidFill>
            </a:rPr>
            <a:t>8</a:t>
          </a:r>
          <a:r>
            <a:rPr lang="ar-SA" b="1" dirty="0">
              <a:solidFill>
                <a:schemeClr val="tx1"/>
              </a:solidFill>
            </a:rPr>
            <a:t>%</a:t>
          </a:r>
          <a:endParaRPr lang="ar-EG" b="1" dirty="0">
            <a:solidFill>
              <a:schemeClr val="tx1"/>
            </a:solidFill>
          </a:endParaRPr>
        </a:p>
      </dgm:t>
    </dgm:pt>
    <dgm:pt modelId="{3F60B573-B982-4B23-AEBC-E87BAD2A5B24}" type="parTrans" cxnId="{74198336-8F55-4C01-8DA1-2353BBDF5E29}">
      <dgm:prSet/>
      <dgm:spPr/>
      <dgm:t>
        <a:bodyPr/>
        <a:lstStyle/>
        <a:p>
          <a:pPr rtl="1"/>
          <a:endParaRPr lang="ar-EG" b="1">
            <a:solidFill>
              <a:schemeClr val="tx1"/>
            </a:solidFill>
          </a:endParaRPr>
        </a:p>
      </dgm:t>
    </dgm:pt>
    <dgm:pt modelId="{05678872-C081-4C31-96FF-054BCEFD71AB}" type="sibTrans" cxnId="{74198336-8F55-4C01-8DA1-2353BBDF5E29}">
      <dgm:prSet/>
      <dgm:spPr/>
      <dgm:t>
        <a:bodyPr/>
        <a:lstStyle/>
        <a:p>
          <a:pPr rtl="1"/>
          <a:endParaRPr lang="ar-EG" b="1">
            <a:solidFill>
              <a:schemeClr val="tx1"/>
            </a:solidFill>
          </a:endParaRPr>
        </a:p>
      </dgm:t>
    </dgm:pt>
    <dgm:pt modelId="{5F229086-9EA7-41A6-AD13-419771D398A2}">
      <dgm:prSet/>
      <dgm:spPr/>
      <dgm:t>
        <a:bodyPr/>
        <a:lstStyle/>
        <a:p>
          <a:pPr rtl="1"/>
          <a:r>
            <a:rPr lang="ar-SA" b="1" dirty="0">
              <a:solidFill>
                <a:schemeClr val="tx1"/>
              </a:solidFill>
            </a:rPr>
            <a:t>- توفير </a:t>
          </a:r>
          <a:r>
            <a:rPr lang="ar-EG" b="1" dirty="0">
              <a:solidFill>
                <a:schemeClr val="tx1"/>
              </a:solidFill>
            </a:rPr>
            <a:t>في</a:t>
          </a:r>
          <a:r>
            <a:rPr lang="ar-SA" b="1" dirty="0">
              <a:solidFill>
                <a:schemeClr val="tx1"/>
              </a:solidFill>
            </a:rPr>
            <a:t> المنفحة والملح</a:t>
          </a:r>
          <a:endParaRPr lang="ar-EG" b="1" dirty="0">
            <a:solidFill>
              <a:schemeClr val="tx1"/>
            </a:solidFill>
          </a:endParaRPr>
        </a:p>
      </dgm:t>
    </dgm:pt>
    <dgm:pt modelId="{682100A8-19CB-4B8B-8E75-2EA55672A5AD}" type="parTrans" cxnId="{1E3514DE-0992-4922-B6F8-EB4DBEE7F1E3}">
      <dgm:prSet/>
      <dgm:spPr/>
      <dgm:t>
        <a:bodyPr/>
        <a:lstStyle/>
        <a:p>
          <a:pPr rtl="1"/>
          <a:endParaRPr lang="ar-EG" b="1">
            <a:solidFill>
              <a:schemeClr val="tx1"/>
            </a:solidFill>
          </a:endParaRPr>
        </a:p>
      </dgm:t>
    </dgm:pt>
    <dgm:pt modelId="{7D93463D-D34E-4635-A75F-DBAD9B182C30}" type="sibTrans" cxnId="{1E3514DE-0992-4922-B6F8-EB4DBEE7F1E3}">
      <dgm:prSet/>
      <dgm:spPr/>
      <dgm:t>
        <a:bodyPr/>
        <a:lstStyle/>
        <a:p>
          <a:pPr rtl="1"/>
          <a:endParaRPr lang="ar-EG" b="1">
            <a:solidFill>
              <a:schemeClr val="tx1"/>
            </a:solidFill>
          </a:endParaRPr>
        </a:p>
      </dgm:t>
    </dgm:pt>
    <dgm:pt modelId="{ABBBA51F-D9E1-4A72-A673-E56E6D6E789E}">
      <dgm:prSet/>
      <dgm:spPr/>
      <dgm:t>
        <a:bodyPr/>
        <a:lstStyle/>
        <a:p>
          <a:pPr rtl="1"/>
          <a:r>
            <a:rPr lang="ar-EG" b="1">
              <a:solidFill>
                <a:schemeClr val="tx1"/>
              </a:solidFill>
            </a:rPr>
            <a:t>العيوب</a:t>
          </a:r>
        </a:p>
      </dgm:t>
    </dgm:pt>
    <dgm:pt modelId="{06922DCA-5243-4E21-B569-4D42E631B404}" type="parTrans" cxnId="{3AB2EBD2-6603-456E-9280-E9E981A6AE4C}">
      <dgm:prSet/>
      <dgm:spPr/>
      <dgm:t>
        <a:bodyPr/>
        <a:lstStyle/>
        <a:p>
          <a:pPr rtl="1"/>
          <a:endParaRPr lang="ar-EG" b="1">
            <a:solidFill>
              <a:schemeClr val="tx1"/>
            </a:solidFill>
          </a:endParaRPr>
        </a:p>
      </dgm:t>
    </dgm:pt>
    <dgm:pt modelId="{DB12523F-345B-451A-93CA-156A722BAF36}" type="sibTrans" cxnId="{3AB2EBD2-6603-456E-9280-E9E981A6AE4C}">
      <dgm:prSet/>
      <dgm:spPr/>
      <dgm:t>
        <a:bodyPr/>
        <a:lstStyle/>
        <a:p>
          <a:pPr rtl="1"/>
          <a:endParaRPr lang="ar-EG" b="1">
            <a:solidFill>
              <a:schemeClr val="tx1"/>
            </a:solidFill>
          </a:endParaRPr>
        </a:p>
      </dgm:t>
    </dgm:pt>
    <dgm:pt modelId="{34551E39-E6E8-4773-A60A-6C7C91DF0881}">
      <dgm:prSet/>
      <dgm:spPr/>
      <dgm:t>
        <a:bodyPr/>
        <a:lstStyle/>
        <a:p>
          <a:pPr rtl="1"/>
          <a:r>
            <a:rPr lang="ar-SA" b="1">
              <a:solidFill>
                <a:schemeClr val="tx1"/>
              </a:solidFill>
            </a:rPr>
            <a:t>- يحتاج الي معدات خاصة</a:t>
          </a:r>
          <a:endParaRPr lang="ar-EG" b="1">
            <a:solidFill>
              <a:schemeClr val="tx1"/>
            </a:solidFill>
          </a:endParaRPr>
        </a:p>
      </dgm:t>
    </dgm:pt>
    <dgm:pt modelId="{4C589266-534A-4C5D-806D-10C66D46578E}" type="parTrans" cxnId="{A1D1DECA-02CA-4D28-B3C9-2422221F69C9}">
      <dgm:prSet/>
      <dgm:spPr/>
      <dgm:t>
        <a:bodyPr/>
        <a:lstStyle/>
        <a:p>
          <a:pPr rtl="1"/>
          <a:endParaRPr lang="ar-EG" b="1">
            <a:solidFill>
              <a:schemeClr val="tx1"/>
            </a:solidFill>
          </a:endParaRPr>
        </a:p>
      </dgm:t>
    </dgm:pt>
    <dgm:pt modelId="{5F4F9CFD-094C-46C4-901D-9ADEDC6F5FF7}" type="sibTrans" cxnId="{A1D1DECA-02CA-4D28-B3C9-2422221F69C9}">
      <dgm:prSet/>
      <dgm:spPr/>
      <dgm:t>
        <a:bodyPr/>
        <a:lstStyle/>
        <a:p>
          <a:pPr rtl="1"/>
          <a:endParaRPr lang="ar-EG" b="1">
            <a:solidFill>
              <a:schemeClr val="tx1"/>
            </a:solidFill>
          </a:endParaRPr>
        </a:p>
      </dgm:t>
    </dgm:pt>
    <dgm:pt modelId="{F20BAF48-504C-40FF-93EC-9BA975E93045}">
      <dgm:prSet/>
      <dgm:spPr/>
      <dgm:t>
        <a:bodyPr/>
        <a:lstStyle/>
        <a:p>
          <a:pPr rtl="1"/>
          <a:r>
            <a:rPr lang="ar-SA" b="1">
              <a:solidFill>
                <a:schemeClr val="tx1"/>
              </a:solidFill>
            </a:rPr>
            <a:t>تعديل طريقة التصنيع لتناسب التعامل مع المركز</a:t>
          </a:r>
          <a:endParaRPr lang="ar-EG" b="1">
            <a:solidFill>
              <a:schemeClr val="tx1"/>
            </a:solidFill>
          </a:endParaRPr>
        </a:p>
      </dgm:t>
    </dgm:pt>
    <dgm:pt modelId="{8DB2D16A-6FD7-4005-810B-BF1A3E7C9E21}" type="parTrans" cxnId="{3FE5CDA6-A012-4DFC-A7C9-C5635B1074D1}">
      <dgm:prSet/>
      <dgm:spPr/>
      <dgm:t>
        <a:bodyPr/>
        <a:lstStyle/>
        <a:p>
          <a:pPr rtl="1"/>
          <a:endParaRPr lang="ar-EG" b="1">
            <a:solidFill>
              <a:schemeClr val="tx1"/>
            </a:solidFill>
          </a:endParaRPr>
        </a:p>
      </dgm:t>
    </dgm:pt>
    <dgm:pt modelId="{9581EEC6-DCEB-4421-883C-E1792AD7F28E}" type="sibTrans" cxnId="{3FE5CDA6-A012-4DFC-A7C9-C5635B1074D1}">
      <dgm:prSet/>
      <dgm:spPr/>
      <dgm:t>
        <a:bodyPr/>
        <a:lstStyle/>
        <a:p>
          <a:pPr rtl="1"/>
          <a:endParaRPr lang="ar-EG" b="1">
            <a:solidFill>
              <a:schemeClr val="tx1"/>
            </a:solidFill>
          </a:endParaRPr>
        </a:p>
      </dgm:t>
    </dgm:pt>
    <dgm:pt modelId="{F6720789-1C33-4593-820D-D50D9F40094A}">
      <dgm:prSet/>
      <dgm:spPr/>
      <dgm:t>
        <a:bodyPr/>
        <a:lstStyle/>
        <a:p>
          <a:pPr rtl="1"/>
          <a:r>
            <a:rPr lang="ar-SA" b="1">
              <a:solidFill>
                <a:schemeClr val="tx1"/>
              </a:solidFill>
            </a:rPr>
            <a:t>تختلف خواص الناتج عن الصنف المنتج بالطريقة التقليدية </a:t>
          </a:r>
          <a:endParaRPr lang="ar-EG" b="1">
            <a:solidFill>
              <a:schemeClr val="tx1"/>
            </a:solidFill>
          </a:endParaRPr>
        </a:p>
      </dgm:t>
    </dgm:pt>
    <dgm:pt modelId="{0F1A0367-8E36-4C54-84C0-C824C088818D}" type="parTrans" cxnId="{F5B891B0-7F47-4099-97C5-398A74BC95EF}">
      <dgm:prSet/>
      <dgm:spPr/>
      <dgm:t>
        <a:bodyPr/>
        <a:lstStyle/>
        <a:p>
          <a:pPr rtl="1"/>
          <a:endParaRPr lang="ar-EG" b="1">
            <a:solidFill>
              <a:schemeClr val="tx1"/>
            </a:solidFill>
          </a:endParaRPr>
        </a:p>
      </dgm:t>
    </dgm:pt>
    <dgm:pt modelId="{3B58DE35-E15E-4710-A24E-D8706990BAFB}" type="sibTrans" cxnId="{F5B891B0-7F47-4099-97C5-398A74BC95EF}">
      <dgm:prSet/>
      <dgm:spPr/>
      <dgm:t>
        <a:bodyPr/>
        <a:lstStyle/>
        <a:p>
          <a:pPr rtl="1"/>
          <a:endParaRPr lang="ar-EG" b="1">
            <a:solidFill>
              <a:schemeClr val="tx1"/>
            </a:solidFill>
          </a:endParaRPr>
        </a:p>
      </dgm:t>
    </dgm:pt>
    <dgm:pt modelId="{BD1FC483-D9AF-4552-BA52-FDC08DF036DE}">
      <dgm:prSet/>
      <dgm:spPr/>
      <dgm:t>
        <a:bodyPr/>
        <a:lstStyle/>
        <a:p>
          <a:pPr rtl="1"/>
          <a:r>
            <a:rPr lang="en-US" b="1" dirty="0">
              <a:solidFill>
                <a:schemeClr val="tx1"/>
              </a:solidFill>
            </a:rPr>
            <a:t>Cheddar, feta, gouda, blue cheese</a:t>
          </a:r>
          <a:endParaRPr lang="ar-EG" b="1" dirty="0">
            <a:solidFill>
              <a:schemeClr val="tx1"/>
            </a:solidFill>
          </a:endParaRPr>
        </a:p>
      </dgm:t>
    </dgm:pt>
    <dgm:pt modelId="{58256578-4770-430E-AE13-3B8A1F6D7AE9}" type="parTrans" cxnId="{E79F3C97-7E5F-47CD-968A-E2579FE20477}">
      <dgm:prSet/>
      <dgm:spPr/>
      <dgm:t>
        <a:bodyPr/>
        <a:lstStyle/>
        <a:p>
          <a:pPr rtl="1"/>
          <a:endParaRPr lang="ar-EG" b="1">
            <a:solidFill>
              <a:schemeClr val="tx1"/>
            </a:solidFill>
          </a:endParaRPr>
        </a:p>
      </dgm:t>
    </dgm:pt>
    <dgm:pt modelId="{DA351A2F-7A70-4B42-B208-7FD99D69A546}" type="sibTrans" cxnId="{E79F3C97-7E5F-47CD-968A-E2579FE20477}">
      <dgm:prSet/>
      <dgm:spPr/>
      <dgm:t>
        <a:bodyPr/>
        <a:lstStyle/>
        <a:p>
          <a:pPr rtl="1"/>
          <a:endParaRPr lang="ar-EG" b="1">
            <a:solidFill>
              <a:schemeClr val="tx1"/>
            </a:solidFill>
          </a:endParaRPr>
        </a:p>
      </dgm:t>
    </dgm:pt>
    <dgm:pt modelId="{FB9B0C85-DF66-4920-B6E2-5466BF52E8EE}" type="pres">
      <dgm:prSet presAssocID="{2E28DE10-104C-4352-B324-127B941F5B3D}" presName="Name0" presStyleCnt="0">
        <dgm:presLayoutVars>
          <dgm:dir/>
          <dgm:resizeHandles val="exact"/>
        </dgm:presLayoutVars>
      </dgm:prSet>
      <dgm:spPr/>
      <dgm:t>
        <a:bodyPr/>
        <a:lstStyle/>
        <a:p>
          <a:pPr rtl="1"/>
          <a:endParaRPr lang="ar-EG"/>
        </a:p>
      </dgm:t>
    </dgm:pt>
    <dgm:pt modelId="{003F0FBD-1996-497F-88F2-8BE14B532DBD}" type="pres">
      <dgm:prSet presAssocID="{BB2E79F8-5066-4627-A252-2512034DA5C1}" presName="node" presStyleLbl="node1" presStyleIdx="0" presStyleCnt="9">
        <dgm:presLayoutVars>
          <dgm:bulletEnabled val="1"/>
        </dgm:presLayoutVars>
      </dgm:prSet>
      <dgm:spPr/>
      <dgm:t>
        <a:bodyPr/>
        <a:lstStyle/>
        <a:p>
          <a:pPr rtl="1"/>
          <a:endParaRPr lang="ar-EG"/>
        </a:p>
      </dgm:t>
    </dgm:pt>
    <dgm:pt modelId="{C14F8251-8F40-4856-9FC5-FA8F4D2DFD26}" type="pres">
      <dgm:prSet presAssocID="{D92CD378-A5AA-4880-A0B4-2AA3060A2335}" presName="sibTrans" presStyleLbl="sibTrans1D1" presStyleIdx="0" presStyleCnt="8"/>
      <dgm:spPr/>
      <dgm:t>
        <a:bodyPr/>
        <a:lstStyle/>
        <a:p>
          <a:pPr rtl="1"/>
          <a:endParaRPr lang="ar-EG"/>
        </a:p>
      </dgm:t>
    </dgm:pt>
    <dgm:pt modelId="{482DD2A9-EC92-4B31-B0C3-50B67ACFCBDF}" type="pres">
      <dgm:prSet presAssocID="{D92CD378-A5AA-4880-A0B4-2AA3060A2335}" presName="connectorText" presStyleLbl="sibTrans1D1" presStyleIdx="0" presStyleCnt="8"/>
      <dgm:spPr/>
      <dgm:t>
        <a:bodyPr/>
        <a:lstStyle/>
        <a:p>
          <a:pPr rtl="1"/>
          <a:endParaRPr lang="ar-EG"/>
        </a:p>
      </dgm:t>
    </dgm:pt>
    <dgm:pt modelId="{71A22898-560A-49E7-BE2E-47CF5632B0B1}" type="pres">
      <dgm:prSet presAssocID="{68B623E9-FCDA-465D-BE94-2B668295672E}" presName="node" presStyleLbl="node1" presStyleIdx="1" presStyleCnt="9">
        <dgm:presLayoutVars>
          <dgm:bulletEnabled val="1"/>
        </dgm:presLayoutVars>
      </dgm:prSet>
      <dgm:spPr/>
      <dgm:t>
        <a:bodyPr/>
        <a:lstStyle/>
        <a:p>
          <a:pPr rtl="1"/>
          <a:endParaRPr lang="ar-EG"/>
        </a:p>
      </dgm:t>
    </dgm:pt>
    <dgm:pt modelId="{6FFED6FC-EF7C-45D1-9073-63B43514FB0B}" type="pres">
      <dgm:prSet presAssocID="{79986CFA-8E78-4333-AA43-4DFF988EBE8B}" presName="sibTrans" presStyleLbl="sibTrans1D1" presStyleIdx="1" presStyleCnt="8"/>
      <dgm:spPr/>
      <dgm:t>
        <a:bodyPr/>
        <a:lstStyle/>
        <a:p>
          <a:pPr rtl="1"/>
          <a:endParaRPr lang="ar-EG"/>
        </a:p>
      </dgm:t>
    </dgm:pt>
    <dgm:pt modelId="{7F1ED325-5F1D-41EC-B85A-0D7C53B40FB2}" type="pres">
      <dgm:prSet presAssocID="{79986CFA-8E78-4333-AA43-4DFF988EBE8B}" presName="connectorText" presStyleLbl="sibTrans1D1" presStyleIdx="1" presStyleCnt="8"/>
      <dgm:spPr/>
      <dgm:t>
        <a:bodyPr/>
        <a:lstStyle/>
        <a:p>
          <a:pPr rtl="1"/>
          <a:endParaRPr lang="ar-EG"/>
        </a:p>
      </dgm:t>
    </dgm:pt>
    <dgm:pt modelId="{D266ECFD-CC39-4301-B821-B2FD9CE09BB8}" type="pres">
      <dgm:prSet presAssocID="{5033F2C7-76E3-4526-9F55-28BADF0FC946}" presName="node" presStyleLbl="node1" presStyleIdx="2" presStyleCnt="9">
        <dgm:presLayoutVars>
          <dgm:bulletEnabled val="1"/>
        </dgm:presLayoutVars>
      </dgm:prSet>
      <dgm:spPr/>
      <dgm:t>
        <a:bodyPr/>
        <a:lstStyle/>
        <a:p>
          <a:pPr rtl="1"/>
          <a:endParaRPr lang="ar-EG"/>
        </a:p>
      </dgm:t>
    </dgm:pt>
    <dgm:pt modelId="{28B77AA4-D3E0-4E6A-99C5-2116640ED951}" type="pres">
      <dgm:prSet presAssocID="{05678872-C081-4C31-96FF-054BCEFD71AB}" presName="sibTrans" presStyleLbl="sibTrans1D1" presStyleIdx="2" presStyleCnt="8"/>
      <dgm:spPr/>
      <dgm:t>
        <a:bodyPr/>
        <a:lstStyle/>
        <a:p>
          <a:pPr rtl="1"/>
          <a:endParaRPr lang="ar-EG"/>
        </a:p>
      </dgm:t>
    </dgm:pt>
    <dgm:pt modelId="{B217E33C-AAF4-4F6E-BEAA-57113BD9F0DC}" type="pres">
      <dgm:prSet presAssocID="{05678872-C081-4C31-96FF-054BCEFD71AB}" presName="connectorText" presStyleLbl="sibTrans1D1" presStyleIdx="2" presStyleCnt="8"/>
      <dgm:spPr/>
      <dgm:t>
        <a:bodyPr/>
        <a:lstStyle/>
        <a:p>
          <a:pPr rtl="1"/>
          <a:endParaRPr lang="ar-EG"/>
        </a:p>
      </dgm:t>
    </dgm:pt>
    <dgm:pt modelId="{8F9C31AA-4354-4F80-B5BF-162DE0B1A2CB}" type="pres">
      <dgm:prSet presAssocID="{5F229086-9EA7-41A6-AD13-419771D398A2}" presName="node" presStyleLbl="node1" presStyleIdx="3" presStyleCnt="9">
        <dgm:presLayoutVars>
          <dgm:bulletEnabled val="1"/>
        </dgm:presLayoutVars>
      </dgm:prSet>
      <dgm:spPr/>
      <dgm:t>
        <a:bodyPr/>
        <a:lstStyle/>
        <a:p>
          <a:pPr rtl="1"/>
          <a:endParaRPr lang="ar-EG"/>
        </a:p>
      </dgm:t>
    </dgm:pt>
    <dgm:pt modelId="{7B18948A-1CA2-4CC6-AA14-8BEF0BC5701B}" type="pres">
      <dgm:prSet presAssocID="{7D93463D-D34E-4635-A75F-DBAD9B182C30}" presName="sibTrans" presStyleLbl="sibTrans1D1" presStyleIdx="3" presStyleCnt="8"/>
      <dgm:spPr/>
      <dgm:t>
        <a:bodyPr/>
        <a:lstStyle/>
        <a:p>
          <a:pPr rtl="1"/>
          <a:endParaRPr lang="ar-EG"/>
        </a:p>
      </dgm:t>
    </dgm:pt>
    <dgm:pt modelId="{970DB578-0F82-4AF2-A290-63E602E839FF}" type="pres">
      <dgm:prSet presAssocID="{7D93463D-D34E-4635-A75F-DBAD9B182C30}" presName="connectorText" presStyleLbl="sibTrans1D1" presStyleIdx="3" presStyleCnt="8"/>
      <dgm:spPr/>
      <dgm:t>
        <a:bodyPr/>
        <a:lstStyle/>
        <a:p>
          <a:pPr rtl="1"/>
          <a:endParaRPr lang="ar-EG"/>
        </a:p>
      </dgm:t>
    </dgm:pt>
    <dgm:pt modelId="{F2C40860-080B-44D2-81BB-36975785C9B3}" type="pres">
      <dgm:prSet presAssocID="{ABBBA51F-D9E1-4A72-A673-E56E6D6E789E}" presName="node" presStyleLbl="node1" presStyleIdx="4" presStyleCnt="9">
        <dgm:presLayoutVars>
          <dgm:bulletEnabled val="1"/>
        </dgm:presLayoutVars>
      </dgm:prSet>
      <dgm:spPr/>
      <dgm:t>
        <a:bodyPr/>
        <a:lstStyle/>
        <a:p>
          <a:pPr rtl="1"/>
          <a:endParaRPr lang="ar-EG"/>
        </a:p>
      </dgm:t>
    </dgm:pt>
    <dgm:pt modelId="{C0349AC8-CC77-400B-96E7-D20FD3748B63}" type="pres">
      <dgm:prSet presAssocID="{DB12523F-345B-451A-93CA-156A722BAF36}" presName="sibTrans" presStyleLbl="sibTrans1D1" presStyleIdx="4" presStyleCnt="8"/>
      <dgm:spPr/>
      <dgm:t>
        <a:bodyPr/>
        <a:lstStyle/>
        <a:p>
          <a:pPr rtl="1"/>
          <a:endParaRPr lang="ar-EG"/>
        </a:p>
      </dgm:t>
    </dgm:pt>
    <dgm:pt modelId="{3E7DF912-4C4C-4915-8E22-74C8E8573F55}" type="pres">
      <dgm:prSet presAssocID="{DB12523F-345B-451A-93CA-156A722BAF36}" presName="connectorText" presStyleLbl="sibTrans1D1" presStyleIdx="4" presStyleCnt="8"/>
      <dgm:spPr/>
      <dgm:t>
        <a:bodyPr/>
        <a:lstStyle/>
        <a:p>
          <a:pPr rtl="1"/>
          <a:endParaRPr lang="ar-EG"/>
        </a:p>
      </dgm:t>
    </dgm:pt>
    <dgm:pt modelId="{A8BF534F-C0F0-4F93-AAEF-2ED0E24737BC}" type="pres">
      <dgm:prSet presAssocID="{34551E39-E6E8-4773-A60A-6C7C91DF0881}" presName="node" presStyleLbl="node1" presStyleIdx="5" presStyleCnt="9">
        <dgm:presLayoutVars>
          <dgm:bulletEnabled val="1"/>
        </dgm:presLayoutVars>
      </dgm:prSet>
      <dgm:spPr/>
      <dgm:t>
        <a:bodyPr/>
        <a:lstStyle/>
        <a:p>
          <a:pPr rtl="1"/>
          <a:endParaRPr lang="ar-EG"/>
        </a:p>
      </dgm:t>
    </dgm:pt>
    <dgm:pt modelId="{49FE77F0-D8B3-4CBE-9D40-09C1B846E497}" type="pres">
      <dgm:prSet presAssocID="{5F4F9CFD-094C-46C4-901D-9ADEDC6F5FF7}" presName="sibTrans" presStyleLbl="sibTrans1D1" presStyleIdx="5" presStyleCnt="8"/>
      <dgm:spPr/>
      <dgm:t>
        <a:bodyPr/>
        <a:lstStyle/>
        <a:p>
          <a:pPr rtl="1"/>
          <a:endParaRPr lang="ar-EG"/>
        </a:p>
      </dgm:t>
    </dgm:pt>
    <dgm:pt modelId="{5CB3BDB1-AAF6-4D64-AF91-D60EC40F3788}" type="pres">
      <dgm:prSet presAssocID="{5F4F9CFD-094C-46C4-901D-9ADEDC6F5FF7}" presName="connectorText" presStyleLbl="sibTrans1D1" presStyleIdx="5" presStyleCnt="8"/>
      <dgm:spPr/>
      <dgm:t>
        <a:bodyPr/>
        <a:lstStyle/>
        <a:p>
          <a:pPr rtl="1"/>
          <a:endParaRPr lang="ar-EG"/>
        </a:p>
      </dgm:t>
    </dgm:pt>
    <dgm:pt modelId="{EEE35A17-C8CE-4B66-B380-86ECCC3EC043}" type="pres">
      <dgm:prSet presAssocID="{F20BAF48-504C-40FF-93EC-9BA975E93045}" presName="node" presStyleLbl="node1" presStyleIdx="6" presStyleCnt="9">
        <dgm:presLayoutVars>
          <dgm:bulletEnabled val="1"/>
        </dgm:presLayoutVars>
      </dgm:prSet>
      <dgm:spPr/>
      <dgm:t>
        <a:bodyPr/>
        <a:lstStyle/>
        <a:p>
          <a:pPr rtl="1"/>
          <a:endParaRPr lang="ar-EG"/>
        </a:p>
      </dgm:t>
    </dgm:pt>
    <dgm:pt modelId="{F80350BC-C5B4-4D9D-98C2-82C776786E56}" type="pres">
      <dgm:prSet presAssocID="{9581EEC6-DCEB-4421-883C-E1792AD7F28E}" presName="sibTrans" presStyleLbl="sibTrans1D1" presStyleIdx="6" presStyleCnt="8"/>
      <dgm:spPr/>
      <dgm:t>
        <a:bodyPr/>
        <a:lstStyle/>
        <a:p>
          <a:pPr rtl="1"/>
          <a:endParaRPr lang="ar-EG"/>
        </a:p>
      </dgm:t>
    </dgm:pt>
    <dgm:pt modelId="{5F872FAF-C394-4DCE-A89F-9526A27F8F09}" type="pres">
      <dgm:prSet presAssocID="{9581EEC6-DCEB-4421-883C-E1792AD7F28E}" presName="connectorText" presStyleLbl="sibTrans1D1" presStyleIdx="6" presStyleCnt="8"/>
      <dgm:spPr/>
      <dgm:t>
        <a:bodyPr/>
        <a:lstStyle/>
        <a:p>
          <a:pPr rtl="1"/>
          <a:endParaRPr lang="ar-EG"/>
        </a:p>
      </dgm:t>
    </dgm:pt>
    <dgm:pt modelId="{FF0CD648-C17E-46EB-B060-4060E7CEAE9D}" type="pres">
      <dgm:prSet presAssocID="{F6720789-1C33-4593-820D-D50D9F40094A}" presName="node" presStyleLbl="node1" presStyleIdx="7" presStyleCnt="9">
        <dgm:presLayoutVars>
          <dgm:bulletEnabled val="1"/>
        </dgm:presLayoutVars>
      </dgm:prSet>
      <dgm:spPr/>
      <dgm:t>
        <a:bodyPr/>
        <a:lstStyle/>
        <a:p>
          <a:pPr rtl="1"/>
          <a:endParaRPr lang="ar-EG"/>
        </a:p>
      </dgm:t>
    </dgm:pt>
    <dgm:pt modelId="{D1DD1A25-C2D7-49B9-9E1F-8A88BA1FF9E6}" type="pres">
      <dgm:prSet presAssocID="{3B58DE35-E15E-4710-A24E-D8706990BAFB}" presName="sibTrans" presStyleLbl="sibTrans1D1" presStyleIdx="7" presStyleCnt="8"/>
      <dgm:spPr/>
      <dgm:t>
        <a:bodyPr/>
        <a:lstStyle/>
        <a:p>
          <a:pPr rtl="1"/>
          <a:endParaRPr lang="ar-EG"/>
        </a:p>
      </dgm:t>
    </dgm:pt>
    <dgm:pt modelId="{0543998C-7AD7-40C2-A30B-2DC894AEC610}" type="pres">
      <dgm:prSet presAssocID="{3B58DE35-E15E-4710-A24E-D8706990BAFB}" presName="connectorText" presStyleLbl="sibTrans1D1" presStyleIdx="7" presStyleCnt="8"/>
      <dgm:spPr/>
      <dgm:t>
        <a:bodyPr/>
        <a:lstStyle/>
        <a:p>
          <a:pPr rtl="1"/>
          <a:endParaRPr lang="ar-EG"/>
        </a:p>
      </dgm:t>
    </dgm:pt>
    <dgm:pt modelId="{B3BAF349-F205-4797-884D-D18A33D72C3E}" type="pres">
      <dgm:prSet presAssocID="{BD1FC483-D9AF-4552-BA52-FDC08DF036DE}" presName="node" presStyleLbl="node1" presStyleIdx="8" presStyleCnt="9">
        <dgm:presLayoutVars>
          <dgm:bulletEnabled val="1"/>
        </dgm:presLayoutVars>
      </dgm:prSet>
      <dgm:spPr/>
      <dgm:t>
        <a:bodyPr/>
        <a:lstStyle/>
        <a:p>
          <a:pPr rtl="1"/>
          <a:endParaRPr lang="ar-EG"/>
        </a:p>
      </dgm:t>
    </dgm:pt>
  </dgm:ptLst>
  <dgm:cxnLst>
    <dgm:cxn modelId="{72C0229A-5AF3-4025-AC1C-884944BE3113}" type="presOf" srcId="{5F4F9CFD-094C-46C4-901D-9ADEDC6F5FF7}" destId="{49FE77F0-D8B3-4CBE-9D40-09C1B846E497}" srcOrd="0" destOrd="0" presId="urn:microsoft.com/office/officeart/2005/8/layout/bProcess3"/>
    <dgm:cxn modelId="{A8443961-2B45-4925-9558-5BFB9F03397E}" srcId="{2E28DE10-104C-4352-B324-127B941F5B3D}" destId="{68B623E9-FCDA-465D-BE94-2B668295672E}" srcOrd="1" destOrd="0" parTransId="{8C218F76-A817-4370-9052-DF2F7855053B}" sibTransId="{79986CFA-8E78-4333-AA43-4DFF988EBE8B}"/>
    <dgm:cxn modelId="{7508CF7B-F7A1-4E07-90E9-2DB0258C7FC2}" type="presOf" srcId="{79986CFA-8E78-4333-AA43-4DFF988EBE8B}" destId="{6FFED6FC-EF7C-45D1-9073-63B43514FB0B}" srcOrd="0" destOrd="0" presId="urn:microsoft.com/office/officeart/2005/8/layout/bProcess3"/>
    <dgm:cxn modelId="{6F61397A-3710-4749-8BC9-62BFA2C4CE5D}" type="presOf" srcId="{7D93463D-D34E-4635-A75F-DBAD9B182C30}" destId="{970DB578-0F82-4AF2-A290-63E602E839FF}" srcOrd="1" destOrd="0" presId="urn:microsoft.com/office/officeart/2005/8/layout/bProcess3"/>
    <dgm:cxn modelId="{126FB7C7-80B2-4948-9830-D090AB111DD4}" type="presOf" srcId="{5F4F9CFD-094C-46C4-901D-9ADEDC6F5FF7}" destId="{5CB3BDB1-AAF6-4D64-AF91-D60EC40F3788}" srcOrd="1" destOrd="0" presId="urn:microsoft.com/office/officeart/2005/8/layout/bProcess3"/>
    <dgm:cxn modelId="{BCAAA798-9B8F-4643-9362-79BE38979C19}" srcId="{2E28DE10-104C-4352-B324-127B941F5B3D}" destId="{BB2E79F8-5066-4627-A252-2512034DA5C1}" srcOrd="0" destOrd="0" parTransId="{F53DC5C0-6BA8-453E-84B0-3CF5A96D5AD6}" sibTransId="{D92CD378-A5AA-4880-A0B4-2AA3060A2335}"/>
    <dgm:cxn modelId="{AD7C2C3D-B76B-448E-94F6-07A30B5304F5}" type="presOf" srcId="{DB12523F-345B-451A-93CA-156A722BAF36}" destId="{3E7DF912-4C4C-4915-8E22-74C8E8573F55}" srcOrd="1" destOrd="0" presId="urn:microsoft.com/office/officeart/2005/8/layout/bProcess3"/>
    <dgm:cxn modelId="{F7684743-AFEC-40C8-8A76-D5D6DD5FDBE6}" type="presOf" srcId="{2E28DE10-104C-4352-B324-127B941F5B3D}" destId="{FB9B0C85-DF66-4920-B6E2-5466BF52E8EE}" srcOrd="0" destOrd="0" presId="urn:microsoft.com/office/officeart/2005/8/layout/bProcess3"/>
    <dgm:cxn modelId="{2A29D244-913D-4798-B887-CEC476C6C0A8}" type="presOf" srcId="{05678872-C081-4C31-96FF-054BCEFD71AB}" destId="{B217E33C-AAF4-4F6E-BEAA-57113BD9F0DC}" srcOrd="1" destOrd="0" presId="urn:microsoft.com/office/officeart/2005/8/layout/bProcess3"/>
    <dgm:cxn modelId="{3AB2EBD2-6603-456E-9280-E9E981A6AE4C}" srcId="{2E28DE10-104C-4352-B324-127B941F5B3D}" destId="{ABBBA51F-D9E1-4A72-A673-E56E6D6E789E}" srcOrd="4" destOrd="0" parTransId="{06922DCA-5243-4E21-B569-4D42E631B404}" sibTransId="{DB12523F-345B-451A-93CA-156A722BAF36}"/>
    <dgm:cxn modelId="{F5B891B0-7F47-4099-97C5-398A74BC95EF}" srcId="{2E28DE10-104C-4352-B324-127B941F5B3D}" destId="{F6720789-1C33-4593-820D-D50D9F40094A}" srcOrd="7" destOrd="0" parTransId="{0F1A0367-8E36-4C54-84C0-C824C088818D}" sibTransId="{3B58DE35-E15E-4710-A24E-D8706990BAFB}"/>
    <dgm:cxn modelId="{52F161EB-7DB5-469F-AFB8-1263055D469A}" type="presOf" srcId="{9581EEC6-DCEB-4421-883C-E1792AD7F28E}" destId="{5F872FAF-C394-4DCE-A89F-9526A27F8F09}" srcOrd="1" destOrd="0" presId="urn:microsoft.com/office/officeart/2005/8/layout/bProcess3"/>
    <dgm:cxn modelId="{B5F35030-FA41-450D-82E5-5D70F412B8F7}" type="presOf" srcId="{3B58DE35-E15E-4710-A24E-D8706990BAFB}" destId="{0543998C-7AD7-40C2-A30B-2DC894AEC610}" srcOrd="1" destOrd="0" presId="urn:microsoft.com/office/officeart/2005/8/layout/bProcess3"/>
    <dgm:cxn modelId="{C13FB752-CB29-4684-A83A-02A49AF7049B}" type="presOf" srcId="{F20BAF48-504C-40FF-93EC-9BA975E93045}" destId="{EEE35A17-C8CE-4B66-B380-86ECCC3EC043}" srcOrd="0" destOrd="0" presId="urn:microsoft.com/office/officeart/2005/8/layout/bProcess3"/>
    <dgm:cxn modelId="{DFB3CD6B-5CA1-4D5D-A72D-AF72395BF606}" type="presOf" srcId="{F6720789-1C33-4593-820D-D50D9F40094A}" destId="{FF0CD648-C17E-46EB-B060-4060E7CEAE9D}" srcOrd="0" destOrd="0" presId="urn:microsoft.com/office/officeart/2005/8/layout/bProcess3"/>
    <dgm:cxn modelId="{78814CCD-4740-4BE5-B292-353F6D449501}" type="presOf" srcId="{BB2E79F8-5066-4627-A252-2512034DA5C1}" destId="{003F0FBD-1996-497F-88F2-8BE14B532DBD}" srcOrd="0" destOrd="0" presId="urn:microsoft.com/office/officeart/2005/8/layout/bProcess3"/>
    <dgm:cxn modelId="{FAF4C02A-4002-4D45-925A-AA6FE19DE4BE}" type="presOf" srcId="{DB12523F-345B-451A-93CA-156A722BAF36}" destId="{C0349AC8-CC77-400B-96E7-D20FD3748B63}" srcOrd="0" destOrd="0" presId="urn:microsoft.com/office/officeart/2005/8/layout/bProcess3"/>
    <dgm:cxn modelId="{4EB47E37-D003-4B06-9D37-C4C4E54D69AF}" type="presOf" srcId="{D92CD378-A5AA-4880-A0B4-2AA3060A2335}" destId="{C14F8251-8F40-4856-9FC5-FA8F4D2DFD26}" srcOrd="0" destOrd="0" presId="urn:microsoft.com/office/officeart/2005/8/layout/bProcess3"/>
    <dgm:cxn modelId="{AACFF521-A01F-4CCF-AA9F-EE43BEA88523}" type="presOf" srcId="{34551E39-E6E8-4773-A60A-6C7C91DF0881}" destId="{A8BF534F-C0F0-4F93-AAEF-2ED0E24737BC}" srcOrd="0" destOrd="0" presId="urn:microsoft.com/office/officeart/2005/8/layout/bProcess3"/>
    <dgm:cxn modelId="{D3AF878C-8DE6-47F7-B6B1-0C72426C0250}" type="presOf" srcId="{05678872-C081-4C31-96FF-054BCEFD71AB}" destId="{28B77AA4-D3E0-4E6A-99C5-2116640ED951}" srcOrd="0" destOrd="0" presId="urn:microsoft.com/office/officeart/2005/8/layout/bProcess3"/>
    <dgm:cxn modelId="{7326EB77-A8FF-4492-BB94-772A323E3A4E}" type="presOf" srcId="{79986CFA-8E78-4333-AA43-4DFF988EBE8B}" destId="{7F1ED325-5F1D-41EC-B85A-0D7C53B40FB2}" srcOrd="1" destOrd="0" presId="urn:microsoft.com/office/officeart/2005/8/layout/bProcess3"/>
    <dgm:cxn modelId="{83DEC8DC-0684-4642-A18B-8E80DF364452}" type="presOf" srcId="{5F229086-9EA7-41A6-AD13-419771D398A2}" destId="{8F9C31AA-4354-4F80-B5BF-162DE0B1A2CB}" srcOrd="0" destOrd="0" presId="urn:microsoft.com/office/officeart/2005/8/layout/bProcess3"/>
    <dgm:cxn modelId="{8C592EBB-0112-4E2D-A5BB-D04DF7729AC9}" type="presOf" srcId="{5033F2C7-76E3-4526-9F55-28BADF0FC946}" destId="{D266ECFD-CC39-4301-B821-B2FD9CE09BB8}" srcOrd="0" destOrd="0" presId="urn:microsoft.com/office/officeart/2005/8/layout/bProcess3"/>
    <dgm:cxn modelId="{3FE5CDA6-A012-4DFC-A7C9-C5635B1074D1}" srcId="{2E28DE10-104C-4352-B324-127B941F5B3D}" destId="{F20BAF48-504C-40FF-93EC-9BA975E93045}" srcOrd="6" destOrd="0" parTransId="{8DB2D16A-6FD7-4005-810B-BF1A3E7C9E21}" sibTransId="{9581EEC6-DCEB-4421-883C-E1792AD7F28E}"/>
    <dgm:cxn modelId="{A1D1DECA-02CA-4D28-B3C9-2422221F69C9}" srcId="{2E28DE10-104C-4352-B324-127B941F5B3D}" destId="{34551E39-E6E8-4773-A60A-6C7C91DF0881}" srcOrd="5" destOrd="0" parTransId="{4C589266-534A-4C5D-806D-10C66D46578E}" sibTransId="{5F4F9CFD-094C-46C4-901D-9ADEDC6F5FF7}"/>
    <dgm:cxn modelId="{02ABB7D5-19DE-4038-A53E-EDDCD3E92672}" type="presOf" srcId="{BD1FC483-D9AF-4552-BA52-FDC08DF036DE}" destId="{B3BAF349-F205-4797-884D-D18A33D72C3E}" srcOrd="0" destOrd="0" presId="urn:microsoft.com/office/officeart/2005/8/layout/bProcess3"/>
    <dgm:cxn modelId="{557928D1-5875-4425-AF0E-CE6DE5105BCB}" type="presOf" srcId="{ABBBA51F-D9E1-4A72-A673-E56E6D6E789E}" destId="{F2C40860-080B-44D2-81BB-36975785C9B3}" srcOrd="0" destOrd="0" presId="urn:microsoft.com/office/officeart/2005/8/layout/bProcess3"/>
    <dgm:cxn modelId="{E3193788-C498-4D96-8466-60A675AD6088}" type="presOf" srcId="{3B58DE35-E15E-4710-A24E-D8706990BAFB}" destId="{D1DD1A25-C2D7-49B9-9E1F-8A88BA1FF9E6}" srcOrd="0" destOrd="0" presId="urn:microsoft.com/office/officeart/2005/8/layout/bProcess3"/>
    <dgm:cxn modelId="{3A92604A-CDD8-44A1-83A2-6ABBE88EB5B2}" type="presOf" srcId="{7D93463D-D34E-4635-A75F-DBAD9B182C30}" destId="{7B18948A-1CA2-4CC6-AA14-8BEF0BC5701B}" srcOrd="0" destOrd="0" presId="urn:microsoft.com/office/officeart/2005/8/layout/bProcess3"/>
    <dgm:cxn modelId="{5FA9A287-3C69-496D-BE6A-A22043CF8F0A}" type="presOf" srcId="{D92CD378-A5AA-4880-A0B4-2AA3060A2335}" destId="{482DD2A9-EC92-4B31-B0C3-50B67ACFCBDF}" srcOrd="1" destOrd="0" presId="urn:microsoft.com/office/officeart/2005/8/layout/bProcess3"/>
    <dgm:cxn modelId="{E79F3C97-7E5F-47CD-968A-E2579FE20477}" srcId="{2E28DE10-104C-4352-B324-127B941F5B3D}" destId="{BD1FC483-D9AF-4552-BA52-FDC08DF036DE}" srcOrd="8" destOrd="0" parTransId="{58256578-4770-430E-AE13-3B8A1F6D7AE9}" sibTransId="{DA351A2F-7A70-4B42-B208-7FD99D69A546}"/>
    <dgm:cxn modelId="{74198336-8F55-4C01-8DA1-2353BBDF5E29}" srcId="{2E28DE10-104C-4352-B324-127B941F5B3D}" destId="{5033F2C7-76E3-4526-9F55-28BADF0FC946}" srcOrd="2" destOrd="0" parTransId="{3F60B573-B982-4B23-AEBC-E87BAD2A5B24}" sibTransId="{05678872-C081-4C31-96FF-054BCEFD71AB}"/>
    <dgm:cxn modelId="{7FCBCC04-E69B-4D55-8734-DB416D7A228B}" type="presOf" srcId="{68B623E9-FCDA-465D-BE94-2B668295672E}" destId="{71A22898-560A-49E7-BE2E-47CF5632B0B1}" srcOrd="0" destOrd="0" presId="urn:microsoft.com/office/officeart/2005/8/layout/bProcess3"/>
    <dgm:cxn modelId="{F671F7BC-217C-4A3A-8CD7-4D65C7FCFC93}" type="presOf" srcId="{9581EEC6-DCEB-4421-883C-E1792AD7F28E}" destId="{F80350BC-C5B4-4D9D-98C2-82C776786E56}" srcOrd="0" destOrd="0" presId="urn:microsoft.com/office/officeart/2005/8/layout/bProcess3"/>
    <dgm:cxn modelId="{1E3514DE-0992-4922-B6F8-EB4DBEE7F1E3}" srcId="{2E28DE10-104C-4352-B324-127B941F5B3D}" destId="{5F229086-9EA7-41A6-AD13-419771D398A2}" srcOrd="3" destOrd="0" parTransId="{682100A8-19CB-4B8B-8E75-2EA55672A5AD}" sibTransId="{7D93463D-D34E-4635-A75F-DBAD9B182C30}"/>
    <dgm:cxn modelId="{C7B0F776-2F31-4BC5-8EA2-0678FD891D3A}" type="presParOf" srcId="{FB9B0C85-DF66-4920-B6E2-5466BF52E8EE}" destId="{003F0FBD-1996-497F-88F2-8BE14B532DBD}" srcOrd="0" destOrd="0" presId="urn:microsoft.com/office/officeart/2005/8/layout/bProcess3"/>
    <dgm:cxn modelId="{DA970F1A-3C3C-4D71-93A5-1E8741EEAF17}" type="presParOf" srcId="{FB9B0C85-DF66-4920-B6E2-5466BF52E8EE}" destId="{C14F8251-8F40-4856-9FC5-FA8F4D2DFD26}" srcOrd="1" destOrd="0" presId="urn:microsoft.com/office/officeart/2005/8/layout/bProcess3"/>
    <dgm:cxn modelId="{D936E850-84B5-450C-ABF0-B0596A5B5E84}" type="presParOf" srcId="{C14F8251-8F40-4856-9FC5-FA8F4D2DFD26}" destId="{482DD2A9-EC92-4B31-B0C3-50B67ACFCBDF}" srcOrd="0" destOrd="0" presId="urn:microsoft.com/office/officeart/2005/8/layout/bProcess3"/>
    <dgm:cxn modelId="{5045A084-A524-4FDD-B366-11AA1041943C}" type="presParOf" srcId="{FB9B0C85-DF66-4920-B6E2-5466BF52E8EE}" destId="{71A22898-560A-49E7-BE2E-47CF5632B0B1}" srcOrd="2" destOrd="0" presId="urn:microsoft.com/office/officeart/2005/8/layout/bProcess3"/>
    <dgm:cxn modelId="{E1310F0F-BBEA-43E4-826D-5E492AD3C42F}" type="presParOf" srcId="{FB9B0C85-DF66-4920-B6E2-5466BF52E8EE}" destId="{6FFED6FC-EF7C-45D1-9073-63B43514FB0B}" srcOrd="3" destOrd="0" presId="urn:microsoft.com/office/officeart/2005/8/layout/bProcess3"/>
    <dgm:cxn modelId="{EBF80BFC-E337-42C6-B6C1-097F900856E4}" type="presParOf" srcId="{6FFED6FC-EF7C-45D1-9073-63B43514FB0B}" destId="{7F1ED325-5F1D-41EC-B85A-0D7C53B40FB2}" srcOrd="0" destOrd="0" presId="urn:microsoft.com/office/officeart/2005/8/layout/bProcess3"/>
    <dgm:cxn modelId="{6D561D26-08AC-42C4-A87B-97A602FAEE85}" type="presParOf" srcId="{FB9B0C85-DF66-4920-B6E2-5466BF52E8EE}" destId="{D266ECFD-CC39-4301-B821-B2FD9CE09BB8}" srcOrd="4" destOrd="0" presId="urn:microsoft.com/office/officeart/2005/8/layout/bProcess3"/>
    <dgm:cxn modelId="{869DB96B-AF90-4ED7-BA21-72A8AA9893A3}" type="presParOf" srcId="{FB9B0C85-DF66-4920-B6E2-5466BF52E8EE}" destId="{28B77AA4-D3E0-4E6A-99C5-2116640ED951}" srcOrd="5" destOrd="0" presId="urn:microsoft.com/office/officeart/2005/8/layout/bProcess3"/>
    <dgm:cxn modelId="{493DB5EB-5C83-482D-A7DA-B630F735F071}" type="presParOf" srcId="{28B77AA4-D3E0-4E6A-99C5-2116640ED951}" destId="{B217E33C-AAF4-4F6E-BEAA-57113BD9F0DC}" srcOrd="0" destOrd="0" presId="urn:microsoft.com/office/officeart/2005/8/layout/bProcess3"/>
    <dgm:cxn modelId="{CBC2336F-D47A-418D-B9D1-B16160CB7F07}" type="presParOf" srcId="{FB9B0C85-DF66-4920-B6E2-5466BF52E8EE}" destId="{8F9C31AA-4354-4F80-B5BF-162DE0B1A2CB}" srcOrd="6" destOrd="0" presId="urn:microsoft.com/office/officeart/2005/8/layout/bProcess3"/>
    <dgm:cxn modelId="{74BAD541-6021-481F-B392-11F7FDE84205}" type="presParOf" srcId="{FB9B0C85-DF66-4920-B6E2-5466BF52E8EE}" destId="{7B18948A-1CA2-4CC6-AA14-8BEF0BC5701B}" srcOrd="7" destOrd="0" presId="urn:microsoft.com/office/officeart/2005/8/layout/bProcess3"/>
    <dgm:cxn modelId="{6104D531-89F3-46EE-AE72-2EE40A676FE4}" type="presParOf" srcId="{7B18948A-1CA2-4CC6-AA14-8BEF0BC5701B}" destId="{970DB578-0F82-4AF2-A290-63E602E839FF}" srcOrd="0" destOrd="0" presId="urn:microsoft.com/office/officeart/2005/8/layout/bProcess3"/>
    <dgm:cxn modelId="{DCC639DE-7CA0-4AB6-B5BB-3D56EE9BFC12}" type="presParOf" srcId="{FB9B0C85-DF66-4920-B6E2-5466BF52E8EE}" destId="{F2C40860-080B-44D2-81BB-36975785C9B3}" srcOrd="8" destOrd="0" presId="urn:microsoft.com/office/officeart/2005/8/layout/bProcess3"/>
    <dgm:cxn modelId="{369EFEFD-6390-4256-8DFD-C6E5F430DB3C}" type="presParOf" srcId="{FB9B0C85-DF66-4920-B6E2-5466BF52E8EE}" destId="{C0349AC8-CC77-400B-96E7-D20FD3748B63}" srcOrd="9" destOrd="0" presId="urn:microsoft.com/office/officeart/2005/8/layout/bProcess3"/>
    <dgm:cxn modelId="{2A440B6D-EA3A-4FDC-AEFF-1E7F5FD831F3}" type="presParOf" srcId="{C0349AC8-CC77-400B-96E7-D20FD3748B63}" destId="{3E7DF912-4C4C-4915-8E22-74C8E8573F55}" srcOrd="0" destOrd="0" presId="urn:microsoft.com/office/officeart/2005/8/layout/bProcess3"/>
    <dgm:cxn modelId="{AD13295D-9E98-49A1-BFA7-9548BC31E645}" type="presParOf" srcId="{FB9B0C85-DF66-4920-B6E2-5466BF52E8EE}" destId="{A8BF534F-C0F0-4F93-AAEF-2ED0E24737BC}" srcOrd="10" destOrd="0" presId="urn:microsoft.com/office/officeart/2005/8/layout/bProcess3"/>
    <dgm:cxn modelId="{AA3FBA99-07F1-4EB3-B20B-C0B43DEC0F41}" type="presParOf" srcId="{FB9B0C85-DF66-4920-B6E2-5466BF52E8EE}" destId="{49FE77F0-D8B3-4CBE-9D40-09C1B846E497}" srcOrd="11" destOrd="0" presId="urn:microsoft.com/office/officeart/2005/8/layout/bProcess3"/>
    <dgm:cxn modelId="{3EA29920-3AE0-4919-9984-56374A71D37C}" type="presParOf" srcId="{49FE77F0-D8B3-4CBE-9D40-09C1B846E497}" destId="{5CB3BDB1-AAF6-4D64-AF91-D60EC40F3788}" srcOrd="0" destOrd="0" presId="urn:microsoft.com/office/officeart/2005/8/layout/bProcess3"/>
    <dgm:cxn modelId="{570514B8-358E-48D9-8797-1152988F6A82}" type="presParOf" srcId="{FB9B0C85-DF66-4920-B6E2-5466BF52E8EE}" destId="{EEE35A17-C8CE-4B66-B380-86ECCC3EC043}" srcOrd="12" destOrd="0" presId="urn:microsoft.com/office/officeart/2005/8/layout/bProcess3"/>
    <dgm:cxn modelId="{21F30E62-EF2D-447E-98AA-368483DCA380}" type="presParOf" srcId="{FB9B0C85-DF66-4920-B6E2-5466BF52E8EE}" destId="{F80350BC-C5B4-4D9D-98C2-82C776786E56}" srcOrd="13" destOrd="0" presId="urn:microsoft.com/office/officeart/2005/8/layout/bProcess3"/>
    <dgm:cxn modelId="{C2FF37AC-E708-43C3-B059-4BDA7C0F4B37}" type="presParOf" srcId="{F80350BC-C5B4-4D9D-98C2-82C776786E56}" destId="{5F872FAF-C394-4DCE-A89F-9526A27F8F09}" srcOrd="0" destOrd="0" presId="urn:microsoft.com/office/officeart/2005/8/layout/bProcess3"/>
    <dgm:cxn modelId="{628148B9-7216-4BBB-8A42-0C2C9D100B04}" type="presParOf" srcId="{FB9B0C85-DF66-4920-B6E2-5466BF52E8EE}" destId="{FF0CD648-C17E-46EB-B060-4060E7CEAE9D}" srcOrd="14" destOrd="0" presId="urn:microsoft.com/office/officeart/2005/8/layout/bProcess3"/>
    <dgm:cxn modelId="{00A32011-485E-4F8B-8950-125F713861A2}" type="presParOf" srcId="{FB9B0C85-DF66-4920-B6E2-5466BF52E8EE}" destId="{D1DD1A25-C2D7-49B9-9E1F-8A88BA1FF9E6}" srcOrd="15" destOrd="0" presId="urn:microsoft.com/office/officeart/2005/8/layout/bProcess3"/>
    <dgm:cxn modelId="{D19809B6-8FA6-4EBE-9456-94E926F38DE0}" type="presParOf" srcId="{D1DD1A25-C2D7-49B9-9E1F-8A88BA1FF9E6}" destId="{0543998C-7AD7-40C2-A30B-2DC894AEC610}" srcOrd="0" destOrd="0" presId="urn:microsoft.com/office/officeart/2005/8/layout/bProcess3"/>
    <dgm:cxn modelId="{D54E87E5-AFEF-42C2-AEAB-8BBB760A23D8}" type="presParOf" srcId="{FB9B0C85-DF66-4920-B6E2-5466BF52E8EE}" destId="{B3BAF349-F205-4797-884D-D18A33D72C3E}"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4F448-4241-4AFB-8A7A-BB5B7025700A}" type="doc">
      <dgm:prSet loTypeId="urn:microsoft.com/office/officeart/2005/8/layout/architecture" loCatId="list" qsTypeId="urn:microsoft.com/office/officeart/2005/8/quickstyle/3d5" qsCatId="3D" csTypeId="urn:microsoft.com/office/officeart/2005/8/colors/accent1_2" csCatId="accent1" phldr="1"/>
      <dgm:spPr/>
      <dgm:t>
        <a:bodyPr/>
        <a:lstStyle/>
        <a:p>
          <a:pPr rtl="1"/>
          <a:endParaRPr lang="ar-EG"/>
        </a:p>
      </dgm:t>
    </dgm:pt>
    <dgm:pt modelId="{BEAB83D0-C5AB-4D77-8A56-F353F6C606E5}">
      <dgm:prSet custT="1"/>
      <dgm:spPr/>
      <dgm:t>
        <a:bodyPr/>
        <a:lstStyle/>
        <a:p>
          <a:pPr rtl="1"/>
          <a:r>
            <a:rPr lang="ar-EG" sz="4000" b="1" dirty="0">
              <a:solidFill>
                <a:schemeClr val="tx1"/>
              </a:solidFill>
            </a:rPr>
            <a:t>ويطلق علي النسبة بين وزن المركز ووزن المحلول الأصلي معامل التركيز</a:t>
          </a:r>
        </a:p>
      </dgm:t>
    </dgm:pt>
    <dgm:pt modelId="{E0529C95-FA58-4F77-8E3C-F2573D5B31C0}" type="sibTrans" cxnId="{EC722CAA-5F78-41A7-BD40-E5823E2CB209}">
      <dgm:prSet/>
      <dgm:spPr/>
      <dgm:t>
        <a:bodyPr/>
        <a:lstStyle/>
        <a:p>
          <a:pPr rtl="1"/>
          <a:endParaRPr lang="ar-EG" b="1">
            <a:solidFill>
              <a:schemeClr val="tx1"/>
            </a:solidFill>
          </a:endParaRPr>
        </a:p>
      </dgm:t>
    </dgm:pt>
    <dgm:pt modelId="{492468F3-D4D3-4C49-96DB-361373B623D6}" type="parTrans" cxnId="{EC722CAA-5F78-41A7-BD40-E5823E2CB209}">
      <dgm:prSet/>
      <dgm:spPr/>
      <dgm:t>
        <a:bodyPr/>
        <a:lstStyle/>
        <a:p>
          <a:pPr rtl="1"/>
          <a:endParaRPr lang="ar-EG" b="1">
            <a:solidFill>
              <a:schemeClr val="tx1"/>
            </a:solidFill>
          </a:endParaRPr>
        </a:p>
      </dgm:t>
    </dgm:pt>
    <dgm:pt modelId="{DB45CA52-07EB-493F-9455-B71E773C902B}">
      <dgm:prSet/>
      <dgm:spPr/>
      <dgm:t>
        <a:bodyPr/>
        <a:lstStyle/>
        <a:p>
          <a:pPr rtl="1"/>
          <a:r>
            <a:rPr lang="ar-EG" b="1" dirty="0">
              <a:solidFill>
                <a:schemeClr val="tx1"/>
              </a:solidFill>
            </a:rPr>
            <a:t>الراشح  </a:t>
          </a:r>
          <a:r>
            <a:rPr lang="en-US" b="1" dirty="0">
              <a:solidFill>
                <a:schemeClr val="tx1"/>
              </a:solidFill>
            </a:rPr>
            <a:t> Permeate</a:t>
          </a:r>
          <a:r>
            <a:rPr lang="ar-EG" b="1" dirty="0">
              <a:solidFill>
                <a:schemeClr val="tx1"/>
              </a:solidFill>
            </a:rPr>
            <a:t>  وهو  الجزء  من  المحلول  المار  من  أغشيه  الترشيح  بما  يحمله  من  جزيئات  لها  القدرة  على  النفاذ  من  مسام  الغشاء</a:t>
          </a:r>
        </a:p>
      </dgm:t>
    </dgm:pt>
    <dgm:pt modelId="{9ED3E90C-2991-4AB9-8578-C2A15325F43F}" type="sibTrans" cxnId="{3CB1114B-9BC5-476A-8F8F-38F9C3ABFBC7}">
      <dgm:prSet/>
      <dgm:spPr/>
      <dgm:t>
        <a:bodyPr/>
        <a:lstStyle/>
        <a:p>
          <a:pPr rtl="1"/>
          <a:endParaRPr lang="ar-EG" b="1">
            <a:solidFill>
              <a:schemeClr val="tx1"/>
            </a:solidFill>
          </a:endParaRPr>
        </a:p>
      </dgm:t>
    </dgm:pt>
    <dgm:pt modelId="{53A81EE6-A195-41F8-981E-BC519D679BA3}" type="parTrans" cxnId="{3CB1114B-9BC5-476A-8F8F-38F9C3ABFBC7}">
      <dgm:prSet/>
      <dgm:spPr/>
      <dgm:t>
        <a:bodyPr/>
        <a:lstStyle/>
        <a:p>
          <a:pPr rtl="1"/>
          <a:endParaRPr lang="ar-EG" b="1">
            <a:solidFill>
              <a:schemeClr val="tx1"/>
            </a:solidFill>
          </a:endParaRPr>
        </a:p>
      </dgm:t>
    </dgm:pt>
    <dgm:pt modelId="{C46BA00B-0245-4599-86BC-BA4F1270D495}">
      <dgm:prSet/>
      <dgm:spPr/>
      <dgm:t>
        <a:bodyPr/>
        <a:lstStyle/>
        <a:p>
          <a:pPr rtl="1"/>
          <a:r>
            <a:rPr lang="ar-EG" b="1" dirty="0">
              <a:solidFill>
                <a:schemeClr val="tx1"/>
              </a:solidFill>
            </a:rPr>
            <a:t>مركز    </a:t>
          </a:r>
          <a:r>
            <a:rPr lang="en-US" b="1" dirty="0" err="1">
              <a:solidFill>
                <a:schemeClr val="tx1"/>
              </a:solidFill>
            </a:rPr>
            <a:t>Retentate</a:t>
          </a:r>
          <a:r>
            <a:rPr lang="ar-EG" b="1" dirty="0">
              <a:solidFill>
                <a:schemeClr val="tx1"/>
              </a:solidFill>
            </a:rPr>
            <a:t> وهو  الجزء من المحلول الاصلي الذي تتركز فيه الجزيئات  المحتجزة بواسطة  غشاء  الترشيح</a:t>
          </a:r>
        </a:p>
      </dgm:t>
    </dgm:pt>
    <dgm:pt modelId="{60F04938-46D2-47EB-823E-3706B20E0D10}" type="sibTrans" cxnId="{04043E06-D87B-44C5-BF78-B046CADA17D1}">
      <dgm:prSet/>
      <dgm:spPr/>
      <dgm:t>
        <a:bodyPr/>
        <a:lstStyle/>
        <a:p>
          <a:pPr rtl="1"/>
          <a:endParaRPr lang="ar-EG" b="1">
            <a:solidFill>
              <a:schemeClr val="tx1"/>
            </a:solidFill>
          </a:endParaRPr>
        </a:p>
      </dgm:t>
    </dgm:pt>
    <dgm:pt modelId="{05139C0C-1F5C-45E1-87B9-C157D274DA68}" type="parTrans" cxnId="{04043E06-D87B-44C5-BF78-B046CADA17D1}">
      <dgm:prSet/>
      <dgm:spPr/>
      <dgm:t>
        <a:bodyPr/>
        <a:lstStyle/>
        <a:p>
          <a:pPr rtl="1"/>
          <a:endParaRPr lang="ar-EG" b="1">
            <a:solidFill>
              <a:schemeClr val="tx1"/>
            </a:solidFill>
          </a:endParaRPr>
        </a:p>
      </dgm:t>
    </dgm:pt>
    <dgm:pt modelId="{3084BC75-3180-4644-8039-ED97233513BF}" type="pres">
      <dgm:prSet presAssocID="{6E94F448-4241-4AFB-8A7A-BB5B7025700A}" presName="Name0" presStyleCnt="0">
        <dgm:presLayoutVars>
          <dgm:chPref val="1"/>
          <dgm:dir/>
          <dgm:animOne val="branch"/>
          <dgm:animLvl val="lvl"/>
          <dgm:resizeHandles/>
        </dgm:presLayoutVars>
      </dgm:prSet>
      <dgm:spPr/>
      <dgm:t>
        <a:bodyPr/>
        <a:lstStyle/>
        <a:p>
          <a:pPr rtl="1"/>
          <a:endParaRPr lang="ar-EG"/>
        </a:p>
      </dgm:t>
    </dgm:pt>
    <dgm:pt modelId="{3A775CE3-8CB7-45AD-8EEE-EE34DC784FD8}" type="pres">
      <dgm:prSet presAssocID="{C46BA00B-0245-4599-86BC-BA4F1270D495}" presName="vertOne" presStyleCnt="0"/>
      <dgm:spPr/>
    </dgm:pt>
    <dgm:pt modelId="{E80AB101-365C-46C6-9023-526231EE6339}" type="pres">
      <dgm:prSet presAssocID="{C46BA00B-0245-4599-86BC-BA4F1270D495}" presName="txOne" presStyleLbl="node0" presStyleIdx="0" presStyleCnt="3">
        <dgm:presLayoutVars>
          <dgm:chPref val="3"/>
        </dgm:presLayoutVars>
      </dgm:prSet>
      <dgm:spPr/>
      <dgm:t>
        <a:bodyPr/>
        <a:lstStyle/>
        <a:p>
          <a:pPr rtl="1"/>
          <a:endParaRPr lang="ar-EG"/>
        </a:p>
      </dgm:t>
    </dgm:pt>
    <dgm:pt modelId="{D400A172-3FF1-4BFE-896F-3DAE2D027E62}" type="pres">
      <dgm:prSet presAssocID="{C46BA00B-0245-4599-86BC-BA4F1270D495}" presName="horzOne" presStyleCnt="0"/>
      <dgm:spPr/>
    </dgm:pt>
    <dgm:pt modelId="{D505B38E-A022-4709-B3DF-D13E47C585A6}" type="pres">
      <dgm:prSet presAssocID="{60F04938-46D2-47EB-823E-3706B20E0D10}" presName="sibSpaceOne" presStyleCnt="0"/>
      <dgm:spPr/>
    </dgm:pt>
    <dgm:pt modelId="{1D89433E-1F07-4CFE-A2DC-69C3D27439C4}" type="pres">
      <dgm:prSet presAssocID="{DB45CA52-07EB-493F-9455-B71E773C902B}" presName="vertOne" presStyleCnt="0"/>
      <dgm:spPr/>
    </dgm:pt>
    <dgm:pt modelId="{C203C3B2-E33E-4690-ABE8-F09BE0B51BA9}" type="pres">
      <dgm:prSet presAssocID="{DB45CA52-07EB-493F-9455-B71E773C902B}" presName="txOne" presStyleLbl="node0" presStyleIdx="1" presStyleCnt="3">
        <dgm:presLayoutVars>
          <dgm:chPref val="3"/>
        </dgm:presLayoutVars>
      </dgm:prSet>
      <dgm:spPr/>
      <dgm:t>
        <a:bodyPr/>
        <a:lstStyle/>
        <a:p>
          <a:pPr rtl="1"/>
          <a:endParaRPr lang="ar-EG"/>
        </a:p>
      </dgm:t>
    </dgm:pt>
    <dgm:pt modelId="{FF9A2247-BF4A-4EB7-A6B5-66A882D0B5A5}" type="pres">
      <dgm:prSet presAssocID="{DB45CA52-07EB-493F-9455-B71E773C902B}" presName="horzOne" presStyleCnt="0"/>
      <dgm:spPr/>
    </dgm:pt>
    <dgm:pt modelId="{DEC73C88-8C8F-47F8-98E8-B67D8784F557}" type="pres">
      <dgm:prSet presAssocID="{9ED3E90C-2991-4AB9-8578-C2A15325F43F}" presName="sibSpaceOne" presStyleCnt="0"/>
      <dgm:spPr/>
    </dgm:pt>
    <dgm:pt modelId="{ECB8630B-461F-4BC2-9999-95929402A40A}" type="pres">
      <dgm:prSet presAssocID="{BEAB83D0-C5AB-4D77-8A56-F353F6C606E5}" presName="vertOne" presStyleCnt="0"/>
      <dgm:spPr/>
    </dgm:pt>
    <dgm:pt modelId="{948016D5-3B51-428A-AA5A-1EF15A652EEC}" type="pres">
      <dgm:prSet presAssocID="{BEAB83D0-C5AB-4D77-8A56-F353F6C606E5}" presName="txOne" presStyleLbl="node0" presStyleIdx="2" presStyleCnt="3" custLinFactNeighborX="247" custLinFactNeighborY="-2571">
        <dgm:presLayoutVars>
          <dgm:chPref val="3"/>
        </dgm:presLayoutVars>
      </dgm:prSet>
      <dgm:spPr/>
      <dgm:t>
        <a:bodyPr/>
        <a:lstStyle/>
        <a:p>
          <a:pPr rtl="1"/>
          <a:endParaRPr lang="ar-EG"/>
        </a:p>
      </dgm:t>
    </dgm:pt>
    <dgm:pt modelId="{F3046715-AD9E-4913-9680-3106FACA8095}" type="pres">
      <dgm:prSet presAssocID="{BEAB83D0-C5AB-4D77-8A56-F353F6C606E5}" presName="horzOne" presStyleCnt="0"/>
      <dgm:spPr/>
    </dgm:pt>
  </dgm:ptLst>
  <dgm:cxnLst>
    <dgm:cxn modelId="{5921F88F-F635-4031-8F1A-B7E14AB4F31F}" type="presOf" srcId="{BEAB83D0-C5AB-4D77-8A56-F353F6C606E5}" destId="{948016D5-3B51-428A-AA5A-1EF15A652EEC}" srcOrd="0" destOrd="0" presId="urn:microsoft.com/office/officeart/2005/8/layout/architecture"/>
    <dgm:cxn modelId="{3DA4991F-FE59-4A1B-A8DF-6296E8B5FC11}" type="presOf" srcId="{C46BA00B-0245-4599-86BC-BA4F1270D495}" destId="{E80AB101-365C-46C6-9023-526231EE6339}" srcOrd="0" destOrd="0" presId="urn:microsoft.com/office/officeart/2005/8/layout/architecture"/>
    <dgm:cxn modelId="{EC722CAA-5F78-41A7-BD40-E5823E2CB209}" srcId="{6E94F448-4241-4AFB-8A7A-BB5B7025700A}" destId="{BEAB83D0-C5AB-4D77-8A56-F353F6C606E5}" srcOrd="2" destOrd="0" parTransId="{492468F3-D4D3-4C49-96DB-361373B623D6}" sibTransId="{E0529C95-FA58-4F77-8E3C-F2573D5B31C0}"/>
    <dgm:cxn modelId="{6FF879E9-87B8-41E7-AD8E-DCBD94A46C23}" type="presOf" srcId="{DB45CA52-07EB-493F-9455-B71E773C902B}" destId="{C203C3B2-E33E-4690-ABE8-F09BE0B51BA9}" srcOrd="0" destOrd="0" presId="urn:microsoft.com/office/officeart/2005/8/layout/architecture"/>
    <dgm:cxn modelId="{3CB1114B-9BC5-476A-8F8F-38F9C3ABFBC7}" srcId="{6E94F448-4241-4AFB-8A7A-BB5B7025700A}" destId="{DB45CA52-07EB-493F-9455-B71E773C902B}" srcOrd="1" destOrd="0" parTransId="{53A81EE6-A195-41F8-981E-BC519D679BA3}" sibTransId="{9ED3E90C-2991-4AB9-8578-C2A15325F43F}"/>
    <dgm:cxn modelId="{9C9FF663-9E78-4174-9C49-1BE00CBAE976}" type="presOf" srcId="{6E94F448-4241-4AFB-8A7A-BB5B7025700A}" destId="{3084BC75-3180-4644-8039-ED97233513BF}" srcOrd="0" destOrd="0" presId="urn:microsoft.com/office/officeart/2005/8/layout/architecture"/>
    <dgm:cxn modelId="{04043E06-D87B-44C5-BF78-B046CADA17D1}" srcId="{6E94F448-4241-4AFB-8A7A-BB5B7025700A}" destId="{C46BA00B-0245-4599-86BC-BA4F1270D495}" srcOrd="0" destOrd="0" parTransId="{05139C0C-1F5C-45E1-87B9-C157D274DA68}" sibTransId="{60F04938-46D2-47EB-823E-3706B20E0D10}"/>
    <dgm:cxn modelId="{1F385D96-292A-4AF4-8EB9-5634C30EAD22}" type="presParOf" srcId="{3084BC75-3180-4644-8039-ED97233513BF}" destId="{3A775CE3-8CB7-45AD-8EEE-EE34DC784FD8}" srcOrd="0" destOrd="0" presId="urn:microsoft.com/office/officeart/2005/8/layout/architecture"/>
    <dgm:cxn modelId="{4154488D-5B66-40E2-B74D-59D4BDCB68B0}" type="presParOf" srcId="{3A775CE3-8CB7-45AD-8EEE-EE34DC784FD8}" destId="{E80AB101-365C-46C6-9023-526231EE6339}" srcOrd="0" destOrd="0" presId="urn:microsoft.com/office/officeart/2005/8/layout/architecture"/>
    <dgm:cxn modelId="{43C30C7A-060E-430E-B25D-3AD6FC4E0A93}" type="presParOf" srcId="{3A775CE3-8CB7-45AD-8EEE-EE34DC784FD8}" destId="{D400A172-3FF1-4BFE-896F-3DAE2D027E62}" srcOrd="1" destOrd="0" presId="urn:microsoft.com/office/officeart/2005/8/layout/architecture"/>
    <dgm:cxn modelId="{EDA27519-72DC-4813-8C73-26438D5FBD0E}" type="presParOf" srcId="{3084BC75-3180-4644-8039-ED97233513BF}" destId="{D505B38E-A022-4709-B3DF-D13E47C585A6}" srcOrd="1" destOrd="0" presId="urn:microsoft.com/office/officeart/2005/8/layout/architecture"/>
    <dgm:cxn modelId="{2595D5A2-8F01-4ED7-A366-617189DABA91}" type="presParOf" srcId="{3084BC75-3180-4644-8039-ED97233513BF}" destId="{1D89433E-1F07-4CFE-A2DC-69C3D27439C4}" srcOrd="2" destOrd="0" presId="urn:microsoft.com/office/officeart/2005/8/layout/architecture"/>
    <dgm:cxn modelId="{11B7D799-4EAD-44E7-A945-43DB9511EE5A}" type="presParOf" srcId="{1D89433E-1F07-4CFE-A2DC-69C3D27439C4}" destId="{C203C3B2-E33E-4690-ABE8-F09BE0B51BA9}" srcOrd="0" destOrd="0" presId="urn:microsoft.com/office/officeart/2005/8/layout/architecture"/>
    <dgm:cxn modelId="{96CCC670-BC42-480D-AE9C-D19C6628A7F2}" type="presParOf" srcId="{1D89433E-1F07-4CFE-A2DC-69C3D27439C4}" destId="{FF9A2247-BF4A-4EB7-A6B5-66A882D0B5A5}" srcOrd="1" destOrd="0" presId="urn:microsoft.com/office/officeart/2005/8/layout/architecture"/>
    <dgm:cxn modelId="{783317DD-49DF-40DA-93E6-81B0FB51D1EC}" type="presParOf" srcId="{3084BC75-3180-4644-8039-ED97233513BF}" destId="{DEC73C88-8C8F-47F8-98E8-B67D8784F557}" srcOrd="3" destOrd="0" presId="urn:microsoft.com/office/officeart/2005/8/layout/architecture"/>
    <dgm:cxn modelId="{0F21042C-3905-4E9E-B077-78F425562A5F}" type="presParOf" srcId="{3084BC75-3180-4644-8039-ED97233513BF}" destId="{ECB8630B-461F-4BC2-9999-95929402A40A}" srcOrd="4" destOrd="0" presId="urn:microsoft.com/office/officeart/2005/8/layout/architecture"/>
    <dgm:cxn modelId="{99D1B742-5F05-4E46-81C3-8959CBC33A65}" type="presParOf" srcId="{ECB8630B-461F-4BC2-9999-95929402A40A}" destId="{948016D5-3B51-428A-AA5A-1EF15A652EEC}" srcOrd="0" destOrd="0" presId="urn:microsoft.com/office/officeart/2005/8/layout/architecture"/>
    <dgm:cxn modelId="{DC32938A-9CCE-4FAE-935C-B55409312A24}" type="presParOf" srcId="{ECB8630B-461F-4BC2-9999-95929402A40A}" destId="{F3046715-AD9E-4913-9680-3106FACA8095}"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2712C6-EB0B-4579-961D-566AB62F0CA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pPr rtl="1"/>
          <a:endParaRPr lang="ar-EG"/>
        </a:p>
      </dgm:t>
    </dgm:pt>
    <dgm:pt modelId="{7A41BE6A-7248-4466-84E1-0307539A778E}">
      <dgm:prSet/>
      <dgm:spPr/>
      <dgm:t>
        <a:bodyPr/>
        <a:lstStyle/>
        <a:p>
          <a:pPr rtl="1"/>
          <a:r>
            <a:rPr lang="ar-EG" b="1" dirty="0">
              <a:solidFill>
                <a:schemeClr val="tx1"/>
              </a:solidFill>
            </a:rPr>
            <a:t>يُركّز اللبن في هذه الطريقة لنسبة مواد صلبة مقاربة لنوع الجبن المنتج</a:t>
          </a:r>
        </a:p>
      </dgm:t>
    </dgm:pt>
    <dgm:pt modelId="{3047DD99-7E48-4AC0-BAD2-2A628DF2A4AF}" type="parTrans" cxnId="{58239A17-7EF4-49C3-8FCF-A0BCCCF65602}">
      <dgm:prSet/>
      <dgm:spPr/>
      <dgm:t>
        <a:bodyPr/>
        <a:lstStyle/>
        <a:p>
          <a:pPr rtl="1"/>
          <a:endParaRPr lang="ar-EG" b="1">
            <a:solidFill>
              <a:schemeClr val="tx1"/>
            </a:solidFill>
          </a:endParaRPr>
        </a:p>
      </dgm:t>
    </dgm:pt>
    <dgm:pt modelId="{ABC732FA-DB97-4C56-96FF-033F218B2146}" type="sibTrans" cxnId="{58239A17-7EF4-49C3-8FCF-A0BCCCF65602}">
      <dgm:prSet/>
      <dgm:spPr/>
      <dgm:t>
        <a:bodyPr/>
        <a:lstStyle/>
        <a:p>
          <a:pPr rtl="1"/>
          <a:endParaRPr lang="ar-EG" b="1">
            <a:solidFill>
              <a:schemeClr val="tx1"/>
            </a:solidFill>
          </a:endParaRPr>
        </a:p>
      </dgm:t>
    </dgm:pt>
    <dgm:pt modelId="{67BE961C-9534-4778-A1BC-01947E04E57C}">
      <dgm:prSet/>
      <dgm:spPr/>
      <dgm:t>
        <a:bodyPr/>
        <a:lstStyle/>
        <a:p>
          <a:pPr rtl="1"/>
          <a:r>
            <a:rPr lang="ar-EG" b="1">
              <a:solidFill>
                <a:schemeClr val="tx1"/>
              </a:solidFill>
            </a:rPr>
            <a:t>تزداد التصافي بدرجة ملحوظة</a:t>
          </a:r>
        </a:p>
      </dgm:t>
    </dgm:pt>
    <dgm:pt modelId="{17792691-DDFE-4831-8B8B-D59B7F99A277}" type="parTrans" cxnId="{FCD1B779-CF16-454D-94C8-9CEC224A4BA2}">
      <dgm:prSet/>
      <dgm:spPr/>
      <dgm:t>
        <a:bodyPr/>
        <a:lstStyle/>
        <a:p>
          <a:pPr rtl="1"/>
          <a:endParaRPr lang="ar-EG" b="1">
            <a:solidFill>
              <a:schemeClr val="tx1"/>
            </a:solidFill>
          </a:endParaRPr>
        </a:p>
      </dgm:t>
    </dgm:pt>
    <dgm:pt modelId="{3D908C07-D50D-411B-9B44-039C1CDD3C6C}" type="sibTrans" cxnId="{FCD1B779-CF16-454D-94C8-9CEC224A4BA2}">
      <dgm:prSet/>
      <dgm:spPr/>
      <dgm:t>
        <a:bodyPr/>
        <a:lstStyle/>
        <a:p>
          <a:pPr rtl="1"/>
          <a:endParaRPr lang="ar-EG" b="1">
            <a:solidFill>
              <a:schemeClr val="tx1"/>
            </a:solidFill>
          </a:endParaRPr>
        </a:p>
      </dgm:t>
    </dgm:pt>
    <dgm:pt modelId="{37796527-F231-462C-9D44-928983D6BCDF}">
      <dgm:prSet/>
      <dgm:spPr/>
      <dgm:t>
        <a:bodyPr/>
        <a:lstStyle/>
        <a:p>
          <a:pPr rtl="1"/>
          <a:r>
            <a:rPr lang="ar-EG" b="1">
              <a:solidFill>
                <a:schemeClr val="tx1"/>
              </a:solidFill>
            </a:rPr>
            <a:t>لاتستخدم المعدات التقليدية</a:t>
          </a:r>
        </a:p>
      </dgm:t>
    </dgm:pt>
    <dgm:pt modelId="{F0F91313-6765-4ACC-A0CF-DF655F40C090}" type="parTrans" cxnId="{ED65E468-A845-47C3-8F5E-B5E2190FFB71}">
      <dgm:prSet/>
      <dgm:spPr/>
      <dgm:t>
        <a:bodyPr/>
        <a:lstStyle/>
        <a:p>
          <a:pPr rtl="1"/>
          <a:endParaRPr lang="ar-EG" b="1">
            <a:solidFill>
              <a:schemeClr val="tx1"/>
            </a:solidFill>
          </a:endParaRPr>
        </a:p>
      </dgm:t>
    </dgm:pt>
    <dgm:pt modelId="{EDD62897-BF37-480B-BA85-733FDF8ADE20}" type="sibTrans" cxnId="{ED65E468-A845-47C3-8F5E-B5E2190FFB71}">
      <dgm:prSet/>
      <dgm:spPr/>
      <dgm:t>
        <a:bodyPr/>
        <a:lstStyle/>
        <a:p>
          <a:pPr rtl="1"/>
          <a:endParaRPr lang="ar-EG" b="1">
            <a:solidFill>
              <a:schemeClr val="tx1"/>
            </a:solidFill>
          </a:endParaRPr>
        </a:p>
      </dgm:t>
    </dgm:pt>
    <dgm:pt modelId="{21855ED1-F851-4A51-928D-959BDD0941BC}">
      <dgm:prSet custT="1"/>
      <dgm:spPr/>
      <dgm:t>
        <a:bodyPr/>
        <a:lstStyle/>
        <a:p>
          <a:pPr rtl="1"/>
          <a:r>
            <a:rPr lang="ar-EG" sz="2000" b="0" dirty="0">
              <a:solidFill>
                <a:schemeClr val="tx1"/>
              </a:solidFill>
            </a:rPr>
            <a:t>يطبق  في  الجبن  الطرية </a:t>
          </a:r>
        </a:p>
        <a:p>
          <a:pPr rtl="1"/>
          <a:r>
            <a:rPr lang="en-US" sz="2000" b="0" dirty="0">
              <a:solidFill>
                <a:schemeClr val="tx1"/>
              </a:solidFill>
              <a:latin typeface="Arial"/>
              <a:ea typeface="Calibri"/>
              <a:cs typeface="Arial"/>
            </a:rPr>
            <a:t>Feta, mozzarella, </a:t>
          </a:r>
          <a:r>
            <a:rPr lang="en-US" sz="2000" b="0" dirty="0" err="1">
              <a:solidFill>
                <a:schemeClr val="tx1"/>
              </a:solidFill>
              <a:latin typeface="Arial"/>
              <a:ea typeface="Calibri"/>
              <a:cs typeface="Arial"/>
            </a:rPr>
            <a:t>quarg</a:t>
          </a:r>
          <a:r>
            <a:rPr lang="en-US" sz="2000" b="0" dirty="0">
              <a:solidFill>
                <a:schemeClr val="tx1"/>
              </a:solidFill>
              <a:latin typeface="Arial"/>
              <a:ea typeface="Calibri"/>
              <a:cs typeface="Arial"/>
            </a:rPr>
            <a:t>, camembert, ricotta, cream cheese, </a:t>
          </a:r>
          <a:endParaRPr lang="ar-EG" sz="2000" b="0" dirty="0">
            <a:solidFill>
              <a:schemeClr val="tx1"/>
            </a:solidFill>
          </a:endParaRPr>
        </a:p>
      </dgm:t>
    </dgm:pt>
    <dgm:pt modelId="{C3BB18FF-79F0-4A1F-9C6D-14204BFE9615}" type="parTrans" cxnId="{460CF023-C1A8-4A93-BB21-323D1CAFAED3}">
      <dgm:prSet/>
      <dgm:spPr/>
      <dgm:t>
        <a:bodyPr/>
        <a:lstStyle/>
        <a:p>
          <a:pPr rtl="1"/>
          <a:endParaRPr lang="ar-EG" b="1">
            <a:solidFill>
              <a:schemeClr val="tx1"/>
            </a:solidFill>
          </a:endParaRPr>
        </a:p>
      </dgm:t>
    </dgm:pt>
    <dgm:pt modelId="{CC913FB1-55C6-499C-A22B-6D1A55D482BD}" type="sibTrans" cxnId="{460CF023-C1A8-4A93-BB21-323D1CAFAED3}">
      <dgm:prSet/>
      <dgm:spPr/>
      <dgm:t>
        <a:bodyPr/>
        <a:lstStyle/>
        <a:p>
          <a:pPr rtl="1"/>
          <a:endParaRPr lang="ar-EG" b="1">
            <a:solidFill>
              <a:schemeClr val="tx1"/>
            </a:solidFill>
          </a:endParaRPr>
        </a:p>
      </dgm:t>
    </dgm:pt>
    <dgm:pt modelId="{DEE4CD99-1FDA-4224-805B-FC458E965F2B}" type="pres">
      <dgm:prSet presAssocID="{2A2712C6-EB0B-4579-961D-566AB62F0CA9}" presName="outerComposite" presStyleCnt="0">
        <dgm:presLayoutVars>
          <dgm:chMax val="5"/>
          <dgm:dir/>
          <dgm:resizeHandles val="exact"/>
        </dgm:presLayoutVars>
      </dgm:prSet>
      <dgm:spPr/>
      <dgm:t>
        <a:bodyPr/>
        <a:lstStyle/>
        <a:p>
          <a:pPr rtl="1"/>
          <a:endParaRPr lang="ar-EG"/>
        </a:p>
      </dgm:t>
    </dgm:pt>
    <dgm:pt modelId="{0A121F1D-C17B-40FF-BBC7-82DC267F1D29}" type="pres">
      <dgm:prSet presAssocID="{2A2712C6-EB0B-4579-961D-566AB62F0CA9}" presName="dummyMaxCanvas" presStyleCnt="0">
        <dgm:presLayoutVars/>
      </dgm:prSet>
      <dgm:spPr/>
    </dgm:pt>
    <dgm:pt modelId="{C3E70997-3CC3-467F-AE36-7298B50092F5}" type="pres">
      <dgm:prSet presAssocID="{2A2712C6-EB0B-4579-961D-566AB62F0CA9}" presName="FourNodes_1" presStyleLbl="node1" presStyleIdx="0" presStyleCnt="4">
        <dgm:presLayoutVars>
          <dgm:bulletEnabled val="1"/>
        </dgm:presLayoutVars>
      </dgm:prSet>
      <dgm:spPr/>
      <dgm:t>
        <a:bodyPr/>
        <a:lstStyle/>
        <a:p>
          <a:pPr rtl="1"/>
          <a:endParaRPr lang="ar-EG"/>
        </a:p>
      </dgm:t>
    </dgm:pt>
    <dgm:pt modelId="{BF4600BA-8B3E-4F7A-8FB0-12110F5C59E2}" type="pres">
      <dgm:prSet presAssocID="{2A2712C6-EB0B-4579-961D-566AB62F0CA9}" presName="FourNodes_2" presStyleLbl="node1" presStyleIdx="1" presStyleCnt="4">
        <dgm:presLayoutVars>
          <dgm:bulletEnabled val="1"/>
        </dgm:presLayoutVars>
      </dgm:prSet>
      <dgm:spPr/>
      <dgm:t>
        <a:bodyPr/>
        <a:lstStyle/>
        <a:p>
          <a:pPr rtl="1"/>
          <a:endParaRPr lang="ar-EG"/>
        </a:p>
      </dgm:t>
    </dgm:pt>
    <dgm:pt modelId="{F6BBE89E-734F-4B9B-BA3E-273630D029B8}" type="pres">
      <dgm:prSet presAssocID="{2A2712C6-EB0B-4579-961D-566AB62F0CA9}" presName="FourNodes_3" presStyleLbl="node1" presStyleIdx="2" presStyleCnt="4">
        <dgm:presLayoutVars>
          <dgm:bulletEnabled val="1"/>
        </dgm:presLayoutVars>
      </dgm:prSet>
      <dgm:spPr/>
      <dgm:t>
        <a:bodyPr/>
        <a:lstStyle/>
        <a:p>
          <a:pPr rtl="1"/>
          <a:endParaRPr lang="ar-EG"/>
        </a:p>
      </dgm:t>
    </dgm:pt>
    <dgm:pt modelId="{CE9DC6B8-7281-4ADA-AE0F-FF49987DAD6F}" type="pres">
      <dgm:prSet presAssocID="{2A2712C6-EB0B-4579-961D-566AB62F0CA9}" presName="FourNodes_4" presStyleLbl="node1" presStyleIdx="3" presStyleCnt="4" custScaleY="102537">
        <dgm:presLayoutVars>
          <dgm:bulletEnabled val="1"/>
        </dgm:presLayoutVars>
      </dgm:prSet>
      <dgm:spPr/>
      <dgm:t>
        <a:bodyPr/>
        <a:lstStyle/>
        <a:p>
          <a:pPr rtl="1"/>
          <a:endParaRPr lang="ar-EG"/>
        </a:p>
      </dgm:t>
    </dgm:pt>
    <dgm:pt modelId="{7E7C7B72-E6CF-4AD7-97CC-DABE5A2ED3CC}" type="pres">
      <dgm:prSet presAssocID="{2A2712C6-EB0B-4579-961D-566AB62F0CA9}" presName="FourConn_1-2" presStyleLbl="fgAccFollowNode1" presStyleIdx="0" presStyleCnt="3">
        <dgm:presLayoutVars>
          <dgm:bulletEnabled val="1"/>
        </dgm:presLayoutVars>
      </dgm:prSet>
      <dgm:spPr/>
      <dgm:t>
        <a:bodyPr/>
        <a:lstStyle/>
        <a:p>
          <a:pPr rtl="1"/>
          <a:endParaRPr lang="ar-EG"/>
        </a:p>
      </dgm:t>
    </dgm:pt>
    <dgm:pt modelId="{D8DF081C-5355-4AEB-A195-145793204D37}" type="pres">
      <dgm:prSet presAssocID="{2A2712C6-EB0B-4579-961D-566AB62F0CA9}" presName="FourConn_2-3" presStyleLbl="fgAccFollowNode1" presStyleIdx="1" presStyleCnt="3">
        <dgm:presLayoutVars>
          <dgm:bulletEnabled val="1"/>
        </dgm:presLayoutVars>
      </dgm:prSet>
      <dgm:spPr/>
      <dgm:t>
        <a:bodyPr/>
        <a:lstStyle/>
        <a:p>
          <a:pPr rtl="1"/>
          <a:endParaRPr lang="ar-EG"/>
        </a:p>
      </dgm:t>
    </dgm:pt>
    <dgm:pt modelId="{72A4837B-CA6A-4C6A-8EAB-57D38859728D}" type="pres">
      <dgm:prSet presAssocID="{2A2712C6-EB0B-4579-961D-566AB62F0CA9}" presName="FourConn_3-4" presStyleLbl="fgAccFollowNode1" presStyleIdx="2" presStyleCnt="3">
        <dgm:presLayoutVars>
          <dgm:bulletEnabled val="1"/>
        </dgm:presLayoutVars>
      </dgm:prSet>
      <dgm:spPr/>
      <dgm:t>
        <a:bodyPr/>
        <a:lstStyle/>
        <a:p>
          <a:pPr rtl="1"/>
          <a:endParaRPr lang="ar-EG"/>
        </a:p>
      </dgm:t>
    </dgm:pt>
    <dgm:pt modelId="{6AA8C8CC-6901-4012-A2AC-E9D348EDD0BE}" type="pres">
      <dgm:prSet presAssocID="{2A2712C6-EB0B-4579-961D-566AB62F0CA9}" presName="FourNodes_1_text" presStyleLbl="node1" presStyleIdx="3" presStyleCnt="4">
        <dgm:presLayoutVars>
          <dgm:bulletEnabled val="1"/>
        </dgm:presLayoutVars>
      </dgm:prSet>
      <dgm:spPr/>
      <dgm:t>
        <a:bodyPr/>
        <a:lstStyle/>
        <a:p>
          <a:pPr rtl="1"/>
          <a:endParaRPr lang="ar-EG"/>
        </a:p>
      </dgm:t>
    </dgm:pt>
    <dgm:pt modelId="{88BDDBC6-5B5E-4B74-B925-407FD61213A7}" type="pres">
      <dgm:prSet presAssocID="{2A2712C6-EB0B-4579-961D-566AB62F0CA9}" presName="FourNodes_2_text" presStyleLbl="node1" presStyleIdx="3" presStyleCnt="4">
        <dgm:presLayoutVars>
          <dgm:bulletEnabled val="1"/>
        </dgm:presLayoutVars>
      </dgm:prSet>
      <dgm:spPr/>
      <dgm:t>
        <a:bodyPr/>
        <a:lstStyle/>
        <a:p>
          <a:pPr rtl="1"/>
          <a:endParaRPr lang="ar-EG"/>
        </a:p>
      </dgm:t>
    </dgm:pt>
    <dgm:pt modelId="{A7FF7862-9FAD-4946-9478-5FAE31B65E27}" type="pres">
      <dgm:prSet presAssocID="{2A2712C6-EB0B-4579-961D-566AB62F0CA9}" presName="FourNodes_3_text" presStyleLbl="node1" presStyleIdx="3" presStyleCnt="4">
        <dgm:presLayoutVars>
          <dgm:bulletEnabled val="1"/>
        </dgm:presLayoutVars>
      </dgm:prSet>
      <dgm:spPr/>
      <dgm:t>
        <a:bodyPr/>
        <a:lstStyle/>
        <a:p>
          <a:pPr rtl="1"/>
          <a:endParaRPr lang="ar-EG"/>
        </a:p>
      </dgm:t>
    </dgm:pt>
    <dgm:pt modelId="{61CF404A-8647-415B-A2FB-627CB728C58B}" type="pres">
      <dgm:prSet presAssocID="{2A2712C6-EB0B-4579-961D-566AB62F0CA9}" presName="FourNodes_4_text" presStyleLbl="node1" presStyleIdx="3" presStyleCnt="4">
        <dgm:presLayoutVars>
          <dgm:bulletEnabled val="1"/>
        </dgm:presLayoutVars>
      </dgm:prSet>
      <dgm:spPr/>
      <dgm:t>
        <a:bodyPr/>
        <a:lstStyle/>
        <a:p>
          <a:pPr rtl="1"/>
          <a:endParaRPr lang="ar-EG"/>
        </a:p>
      </dgm:t>
    </dgm:pt>
  </dgm:ptLst>
  <dgm:cxnLst>
    <dgm:cxn modelId="{D1CA2B30-3C82-4464-8156-962776F79C61}" type="presOf" srcId="{3D908C07-D50D-411B-9B44-039C1CDD3C6C}" destId="{D8DF081C-5355-4AEB-A195-145793204D37}" srcOrd="0" destOrd="0" presId="urn:microsoft.com/office/officeart/2005/8/layout/vProcess5"/>
    <dgm:cxn modelId="{ED65E468-A845-47C3-8F5E-B5E2190FFB71}" srcId="{2A2712C6-EB0B-4579-961D-566AB62F0CA9}" destId="{37796527-F231-462C-9D44-928983D6BCDF}" srcOrd="2" destOrd="0" parTransId="{F0F91313-6765-4ACC-A0CF-DF655F40C090}" sibTransId="{EDD62897-BF37-480B-BA85-733FDF8ADE20}"/>
    <dgm:cxn modelId="{58239A17-7EF4-49C3-8FCF-A0BCCCF65602}" srcId="{2A2712C6-EB0B-4579-961D-566AB62F0CA9}" destId="{7A41BE6A-7248-4466-84E1-0307539A778E}" srcOrd="0" destOrd="0" parTransId="{3047DD99-7E48-4AC0-BAD2-2A628DF2A4AF}" sibTransId="{ABC732FA-DB97-4C56-96FF-033F218B2146}"/>
    <dgm:cxn modelId="{7F11F29C-32EF-4494-A091-29FBDA5959AC}" type="presOf" srcId="{7A41BE6A-7248-4466-84E1-0307539A778E}" destId="{6AA8C8CC-6901-4012-A2AC-E9D348EDD0BE}" srcOrd="1" destOrd="0" presId="urn:microsoft.com/office/officeart/2005/8/layout/vProcess5"/>
    <dgm:cxn modelId="{FD0BDCF7-6B96-42A4-9713-DE30BC6107D0}" type="presOf" srcId="{21855ED1-F851-4A51-928D-959BDD0941BC}" destId="{CE9DC6B8-7281-4ADA-AE0F-FF49987DAD6F}" srcOrd="0" destOrd="0" presId="urn:microsoft.com/office/officeart/2005/8/layout/vProcess5"/>
    <dgm:cxn modelId="{4CB9B62B-B505-4D54-BDF8-F22C77ED8EB2}" type="presOf" srcId="{37796527-F231-462C-9D44-928983D6BCDF}" destId="{F6BBE89E-734F-4B9B-BA3E-273630D029B8}" srcOrd="0" destOrd="0" presId="urn:microsoft.com/office/officeart/2005/8/layout/vProcess5"/>
    <dgm:cxn modelId="{4E585353-9BB2-4128-A7E4-9D2EB66213DA}" type="presOf" srcId="{2A2712C6-EB0B-4579-961D-566AB62F0CA9}" destId="{DEE4CD99-1FDA-4224-805B-FC458E965F2B}" srcOrd="0" destOrd="0" presId="urn:microsoft.com/office/officeart/2005/8/layout/vProcess5"/>
    <dgm:cxn modelId="{460CF023-C1A8-4A93-BB21-323D1CAFAED3}" srcId="{2A2712C6-EB0B-4579-961D-566AB62F0CA9}" destId="{21855ED1-F851-4A51-928D-959BDD0941BC}" srcOrd="3" destOrd="0" parTransId="{C3BB18FF-79F0-4A1F-9C6D-14204BFE9615}" sibTransId="{CC913FB1-55C6-499C-A22B-6D1A55D482BD}"/>
    <dgm:cxn modelId="{AC1CA77D-DD6B-41B1-87D3-1ED6DC623694}" type="presOf" srcId="{21855ED1-F851-4A51-928D-959BDD0941BC}" destId="{61CF404A-8647-415B-A2FB-627CB728C58B}" srcOrd="1" destOrd="0" presId="urn:microsoft.com/office/officeart/2005/8/layout/vProcess5"/>
    <dgm:cxn modelId="{56744839-09F2-49F4-9549-6492F365169F}" type="presOf" srcId="{37796527-F231-462C-9D44-928983D6BCDF}" destId="{A7FF7862-9FAD-4946-9478-5FAE31B65E27}" srcOrd="1" destOrd="0" presId="urn:microsoft.com/office/officeart/2005/8/layout/vProcess5"/>
    <dgm:cxn modelId="{FCD1B779-CF16-454D-94C8-9CEC224A4BA2}" srcId="{2A2712C6-EB0B-4579-961D-566AB62F0CA9}" destId="{67BE961C-9534-4778-A1BC-01947E04E57C}" srcOrd="1" destOrd="0" parTransId="{17792691-DDFE-4831-8B8B-D59B7F99A277}" sibTransId="{3D908C07-D50D-411B-9B44-039C1CDD3C6C}"/>
    <dgm:cxn modelId="{271ADC55-223E-4080-9E93-8694B3C69E5D}" type="presOf" srcId="{ABC732FA-DB97-4C56-96FF-033F218B2146}" destId="{7E7C7B72-E6CF-4AD7-97CC-DABE5A2ED3CC}" srcOrd="0" destOrd="0" presId="urn:microsoft.com/office/officeart/2005/8/layout/vProcess5"/>
    <dgm:cxn modelId="{23D0ACDA-BBFC-4870-8EF7-C8E5B59E84C9}" type="presOf" srcId="{67BE961C-9534-4778-A1BC-01947E04E57C}" destId="{BF4600BA-8B3E-4F7A-8FB0-12110F5C59E2}" srcOrd="0" destOrd="0" presId="urn:microsoft.com/office/officeart/2005/8/layout/vProcess5"/>
    <dgm:cxn modelId="{5138BDF1-A1D1-4619-A2FD-66F9D8173145}" type="presOf" srcId="{7A41BE6A-7248-4466-84E1-0307539A778E}" destId="{C3E70997-3CC3-467F-AE36-7298B50092F5}" srcOrd="0" destOrd="0" presId="urn:microsoft.com/office/officeart/2005/8/layout/vProcess5"/>
    <dgm:cxn modelId="{65D999CA-E0DE-43BD-82F6-833D59470082}" type="presOf" srcId="{67BE961C-9534-4778-A1BC-01947E04E57C}" destId="{88BDDBC6-5B5E-4B74-B925-407FD61213A7}" srcOrd="1" destOrd="0" presId="urn:microsoft.com/office/officeart/2005/8/layout/vProcess5"/>
    <dgm:cxn modelId="{063C9ED1-F252-4D2D-9B7F-59441B906A5B}" type="presOf" srcId="{EDD62897-BF37-480B-BA85-733FDF8ADE20}" destId="{72A4837B-CA6A-4C6A-8EAB-57D38859728D}" srcOrd="0" destOrd="0" presId="urn:microsoft.com/office/officeart/2005/8/layout/vProcess5"/>
    <dgm:cxn modelId="{BA2EB19E-3FB3-42BA-8B2F-9345D4E3EC6D}" type="presParOf" srcId="{DEE4CD99-1FDA-4224-805B-FC458E965F2B}" destId="{0A121F1D-C17B-40FF-BBC7-82DC267F1D29}" srcOrd="0" destOrd="0" presId="urn:microsoft.com/office/officeart/2005/8/layout/vProcess5"/>
    <dgm:cxn modelId="{E1D3EA12-4FF4-4E7B-8F0A-835DAD4E931A}" type="presParOf" srcId="{DEE4CD99-1FDA-4224-805B-FC458E965F2B}" destId="{C3E70997-3CC3-467F-AE36-7298B50092F5}" srcOrd="1" destOrd="0" presId="urn:microsoft.com/office/officeart/2005/8/layout/vProcess5"/>
    <dgm:cxn modelId="{14C64BE2-3DB8-4DC9-915A-E297E0DFA1A1}" type="presParOf" srcId="{DEE4CD99-1FDA-4224-805B-FC458E965F2B}" destId="{BF4600BA-8B3E-4F7A-8FB0-12110F5C59E2}" srcOrd="2" destOrd="0" presId="urn:microsoft.com/office/officeart/2005/8/layout/vProcess5"/>
    <dgm:cxn modelId="{F0A4E737-AE47-43D8-8996-1B0E50072E71}" type="presParOf" srcId="{DEE4CD99-1FDA-4224-805B-FC458E965F2B}" destId="{F6BBE89E-734F-4B9B-BA3E-273630D029B8}" srcOrd="3" destOrd="0" presId="urn:microsoft.com/office/officeart/2005/8/layout/vProcess5"/>
    <dgm:cxn modelId="{DC3F75C9-06B8-4E2A-B126-34AC58212BC1}" type="presParOf" srcId="{DEE4CD99-1FDA-4224-805B-FC458E965F2B}" destId="{CE9DC6B8-7281-4ADA-AE0F-FF49987DAD6F}" srcOrd="4" destOrd="0" presId="urn:microsoft.com/office/officeart/2005/8/layout/vProcess5"/>
    <dgm:cxn modelId="{69E097FA-5E8F-4BF9-9DB2-9475C2B101B3}" type="presParOf" srcId="{DEE4CD99-1FDA-4224-805B-FC458E965F2B}" destId="{7E7C7B72-E6CF-4AD7-97CC-DABE5A2ED3CC}" srcOrd="5" destOrd="0" presId="urn:microsoft.com/office/officeart/2005/8/layout/vProcess5"/>
    <dgm:cxn modelId="{BAE3B4B4-6190-4F1B-8FD5-5A6A13CC5F3D}" type="presParOf" srcId="{DEE4CD99-1FDA-4224-805B-FC458E965F2B}" destId="{D8DF081C-5355-4AEB-A195-145793204D37}" srcOrd="6" destOrd="0" presId="urn:microsoft.com/office/officeart/2005/8/layout/vProcess5"/>
    <dgm:cxn modelId="{AE942470-3E26-45C2-93DB-9C1164E9060F}" type="presParOf" srcId="{DEE4CD99-1FDA-4224-805B-FC458E965F2B}" destId="{72A4837B-CA6A-4C6A-8EAB-57D38859728D}" srcOrd="7" destOrd="0" presId="urn:microsoft.com/office/officeart/2005/8/layout/vProcess5"/>
    <dgm:cxn modelId="{CF73E4B7-F147-4858-8D9C-41EEB7039D08}" type="presParOf" srcId="{DEE4CD99-1FDA-4224-805B-FC458E965F2B}" destId="{6AA8C8CC-6901-4012-A2AC-E9D348EDD0BE}" srcOrd="8" destOrd="0" presId="urn:microsoft.com/office/officeart/2005/8/layout/vProcess5"/>
    <dgm:cxn modelId="{BE108B9E-2146-4702-9379-7245C8E8F342}" type="presParOf" srcId="{DEE4CD99-1FDA-4224-805B-FC458E965F2B}" destId="{88BDDBC6-5B5E-4B74-B925-407FD61213A7}" srcOrd="9" destOrd="0" presId="urn:microsoft.com/office/officeart/2005/8/layout/vProcess5"/>
    <dgm:cxn modelId="{6CB4716A-5491-49EE-AD91-3AFB409AB606}" type="presParOf" srcId="{DEE4CD99-1FDA-4224-805B-FC458E965F2B}" destId="{A7FF7862-9FAD-4946-9478-5FAE31B65E27}" srcOrd="10" destOrd="0" presId="urn:microsoft.com/office/officeart/2005/8/layout/vProcess5"/>
    <dgm:cxn modelId="{9B23AF95-9E26-440F-A2DB-827223D4E6B5}" type="presParOf" srcId="{DEE4CD99-1FDA-4224-805B-FC458E965F2B}" destId="{61CF404A-8647-415B-A2FB-627CB728C58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C8C16A3-2F88-40D3-838D-0ADD4491E5C2}" type="doc">
      <dgm:prSet loTypeId="urn:microsoft.com/office/officeart/2005/8/layout/hList6" loCatId="list" qsTypeId="urn:microsoft.com/office/officeart/2005/8/quickstyle/simple1" qsCatId="simple" csTypeId="urn:microsoft.com/office/officeart/2005/8/colors/colorful4" csCatId="colorful" phldr="1"/>
      <dgm:spPr/>
      <dgm:t>
        <a:bodyPr/>
        <a:lstStyle/>
        <a:p>
          <a:pPr rtl="1"/>
          <a:endParaRPr lang="ar-EG"/>
        </a:p>
      </dgm:t>
    </dgm:pt>
    <dgm:pt modelId="{EA529128-393E-4163-9689-02C9D269BD19}">
      <dgm:prSet custT="1"/>
      <dgm:spPr/>
      <dgm:t>
        <a:bodyPr/>
        <a:lstStyle/>
        <a:p>
          <a:pPr rtl="1"/>
          <a:r>
            <a:rPr lang="ar-EG" sz="2000" b="1">
              <a:solidFill>
                <a:schemeClr val="tx1"/>
              </a:solidFill>
            </a:rPr>
            <a:t>تركيز الشرش (الناتج من تصنيع الجبن بالطريقة التقليدية) بالترشيح الفائق</a:t>
          </a:r>
        </a:p>
      </dgm:t>
    </dgm:pt>
    <dgm:pt modelId="{3B8E8988-AA93-490D-921C-E27908B72433}" type="parTrans" cxnId="{F68879E7-C16E-4AE6-9338-994B76C638E0}">
      <dgm:prSet/>
      <dgm:spPr/>
      <dgm:t>
        <a:bodyPr/>
        <a:lstStyle/>
        <a:p>
          <a:pPr rtl="1"/>
          <a:endParaRPr lang="ar-EG" sz="2000" b="1">
            <a:solidFill>
              <a:schemeClr val="tx1"/>
            </a:solidFill>
          </a:endParaRPr>
        </a:p>
      </dgm:t>
    </dgm:pt>
    <dgm:pt modelId="{25F862AF-157A-4B1B-A8D2-D0AF154CD81E}" type="sibTrans" cxnId="{F68879E7-C16E-4AE6-9338-994B76C638E0}">
      <dgm:prSet/>
      <dgm:spPr/>
      <dgm:t>
        <a:bodyPr/>
        <a:lstStyle/>
        <a:p>
          <a:pPr rtl="1"/>
          <a:endParaRPr lang="ar-EG" sz="2000" b="1">
            <a:solidFill>
              <a:schemeClr val="tx1"/>
            </a:solidFill>
          </a:endParaRPr>
        </a:p>
      </dgm:t>
    </dgm:pt>
    <dgm:pt modelId="{47743BC8-0A1D-4F46-BA7A-4C62C2A61066}">
      <dgm:prSet custT="1"/>
      <dgm:spPr/>
      <dgm:t>
        <a:bodyPr/>
        <a:lstStyle/>
        <a:p>
          <a:pPr rtl="1"/>
          <a:r>
            <a:rPr lang="ar-EG" sz="2000" b="1" dirty="0">
              <a:solidFill>
                <a:schemeClr val="tx1"/>
              </a:solidFill>
            </a:rPr>
            <a:t> زيادة تصافي الجبن</a:t>
          </a:r>
        </a:p>
      </dgm:t>
    </dgm:pt>
    <dgm:pt modelId="{B456DF2F-9EB0-449F-A050-DC42D8260801}" type="parTrans" cxnId="{1E447ADF-ACE7-490C-8AF0-2D6919D37586}">
      <dgm:prSet/>
      <dgm:spPr/>
      <dgm:t>
        <a:bodyPr/>
        <a:lstStyle/>
        <a:p>
          <a:pPr rtl="1"/>
          <a:endParaRPr lang="ar-EG" sz="2000" b="1">
            <a:solidFill>
              <a:schemeClr val="tx1"/>
            </a:solidFill>
          </a:endParaRPr>
        </a:p>
      </dgm:t>
    </dgm:pt>
    <dgm:pt modelId="{F3E21CA4-AE0A-4027-84B1-20D472D6A26A}" type="sibTrans" cxnId="{1E447ADF-ACE7-490C-8AF0-2D6919D37586}">
      <dgm:prSet/>
      <dgm:spPr/>
      <dgm:t>
        <a:bodyPr/>
        <a:lstStyle/>
        <a:p>
          <a:pPr rtl="1"/>
          <a:endParaRPr lang="ar-EG" sz="2000" b="1">
            <a:solidFill>
              <a:schemeClr val="tx1"/>
            </a:solidFill>
          </a:endParaRPr>
        </a:p>
      </dgm:t>
    </dgm:pt>
    <dgm:pt modelId="{BD6E42BD-376C-4ADD-BF0C-961D31F7663F}">
      <dgm:prSet custT="1"/>
      <dgm:spPr/>
      <dgm:t>
        <a:bodyPr/>
        <a:lstStyle/>
        <a:p>
          <a:pPr rtl="1"/>
          <a:r>
            <a:rPr lang="ar-EG" sz="2000" b="1" dirty="0">
              <a:solidFill>
                <a:schemeClr val="tx1"/>
              </a:solidFill>
            </a:rPr>
            <a:t> استخدام الطريقة التقليدية فى التصنيع</a:t>
          </a:r>
        </a:p>
      </dgm:t>
    </dgm:pt>
    <dgm:pt modelId="{812615FC-0823-4E62-9158-04CAEA025B49}" type="parTrans" cxnId="{4DAEB6B2-3EA9-49C5-862A-216A18333AB9}">
      <dgm:prSet/>
      <dgm:spPr/>
      <dgm:t>
        <a:bodyPr/>
        <a:lstStyle/>
        <a:p>
          <a:pPr rtl="1"/>
          <a:endParaRPr lang="ar-EG" sz="2000" b="1">
            <a:solidFill>
              <a:schemeClr val="tx1"/>
            </a:solidFill>
          </a:endParaRPr>
        </a:p>
      </dgm:t>
    </dgm:pt>
    <dgm:pt modelId="{6CECF2A7-78AD-49F8-83FF-816F61E44352}" type="sibTrans" cxnId="{4DAEB6B2-3EA9-49C5-862A-216A18333AB9}">
      <dgm:prSet/>
      <dgm:spPr/>
      <dgm:t>
        <a:bodyPr/>
        <a:lstStyle/>
        <a:p>
          <a:pPr rtl="1"/>
          <a:endParaRPr lang="ar-EG" sz="2000" b="1">
            <a:solidFill>
              <a:schemeClr val="tx1"/>
            </a:solidFill>
          </a:endParaRPr>
        </a:p>
      </dgm:t>
    </dgm:pt>
    <dgm:pt modelId="{D4D65B1E-ACF2-4FA5-9DD1-98AAE93808C4}">
      <dgm:prSet custT="1"/>
      <dgm:spPr/>
      <dgm:t>
        <a:bodyPr/>
        <a:lstStyle/>
        <a:p>
          <a:pPr rtl="1"/>
          <a:r>
            <a:rPr lang="ar-EG" sz="2000" b="1" dirty="0">
              <a:solidFill>
                <a:schemeClr val="tx1"/>
              </a:solidFill>
            </a:rPr>
            <a:t> لا تختلف خواص الناتج عن الناتج بالطريقة التقليدية</a:t>
          </a:r>
        </a:p>
      </dgm:t>
    </dgm:pt>
    <dgm:pt modelId="{6F2F11AE-82AE-412B-9A9F-F234D54AABCE}" type="parTrans" cxnId="{2B2BC29B-3F75-4A76-A4BD-9C2857403498}">
      <dgm:prSet/>
      <dgm:spPr/>
      <dgm:t>
        <a:bodyPr/>
        <a:lstStyle/>
        <a:p>
          <a:pPr rtl="1"/>
          <a:endParaRPr lang="ar-EG" sz="2000" b="1">
            <a:solidFill>
              <a:schemeClr val="tx1"/>
            </a:solidFill>
          </a:endParaRPr>
        </a:p>
      </dgm:t>
    </dgm:pt>
    <dgm:pt modelId="{826B37AD-E657-45DE-A09A-D67DE0E22159}" type="sibTrans" cxnId="{2B2BC29B-3F75-4A76-A4BD-9C2857403498}">
      <dgm:prSet/>
      <dgm:spPr/>
      <dgm:t>
        <a:bodyPr/>
        <a:lstStyle/>
        <a:p>
          <a:pPr rtl="1"/>
          <a:endParaRPr lang="ar-EG" sz="2000" b="1">
            <a:solidFill>
              <a:schemeClr val="tx1"/>
            </a:solidFill>
          </a:endParaRPr>
        </a:p>
      </dgm:t>
    </dgm:pt>
    <dgm:pt modelId="{DD4BA55E-9C20-42A3-AE26-6D92FA02B30F}">
      <dgm:prSet custT="1"/>
      <dgm:spPr/>
      <dgm:t>
        <a:bodyPr/>
        <a:lstStyle/>
        <a:p>
          <a:pPr rtl="1"/>
          <a:r>
            <a:rPr lang="ar-EG" sz="2000" b="1">
              <a:solidFill>
                <a:schemeClr val="tx1"/>
              </a:solidFill>
            </a:rPr>
            <a:t>العيوب</a:t>
          </a:r>
        </a:p>
      </dgm:t>
    </dgm:pt>
    <dgm:pt modelId="{AFF5401C-7A8E-4D93-B62E-61B77F6F7AB3}" type="parTrans" cxnId="{BA0B0C84-CDDE-4AB9-BAC8-2118DCEC0A80}">
      <dgm:prSet/>
      <dgm:spPr/>
      <dgm:t>
        <a:bodyPr/>
        <a:lstStyle/>
        <a:p>
          <a:pPr rtl="1"/>
          <a:endParaRPr lang="ar-EG" sz="2000" b="1">
            <a:solidFill>
              <a:schemeClr val="tx1"/>
            </a:solidFill>
          </a:endParaRPr>
        </a:p>
      </dgm:t>
    </dgm:pt>
    <dgm:pt modelId="{36748FD4-67CF-49F2-ADA4-6DC0303EDE53}" type="sibTrans" cxnId="{BA0B0C84-CDDE-4AB9-BAC8-2118DCEC0A80}">
      <dgm:prSet/>
      <dgm:spPr/>
      <dgm:t>
        <a:bodyPr/>
        <a:lstStyle/>
        <a:p>
          <a:pPr rtl="1"/>
          <a:endParaRPr lang="ar-EG" sz="2000" b="1">
            <a:solidFill>
              <a:schemeClr val="tx1"/>
            </a:solidFill>
          </a:endParaRPr>
        </a:p>
      </dgm:t>
    </dgm:pt>
    <dgm:pt modelId="{A1B7A9C9-C20B-4322-8390-D50CBEA7F319}">
      <dgm:prSet custT="1"/>
      <dgm:spPr/>
      <dgm:t>
        <a:bodyPr/>
        <a:lstStyle/>
        <a:p>
          <a:pPr rtl="1"/>
          <a:r>
            <a:rPr lang="ar-EG" sz="2000" b="1">
              <a:solidFill>
                <a:schemeClr val="tx1"/>
              </a:solidFill>
            </a:rPr>
            <a:t>قد تظهر بعض العيوب في قوام الجبن إذا لم يتم تجنيس مركز الشرش بكفاءة</a:t>
          </a:r>
        </a:p>
      </dgm:t>
    </dgm:pt>
    <dgm:pt modelId="{EFBA2910-6D6F-4069-90F3-15946E6812EA}" type="parTrans" cxnId="{6E18130F-D1FE-4943-BACF-42BB2693C186}">
      <dgm:prSet/>
      <dgm:spPr/>
      <dgm:t>
        <a:bodyPr/>
        <a:lstStyle/>
        <a:p>
          <a:pPr rtl="1"/>
          <a:endParaRPr lang="ar-EG" sz="2000" b="1">
            <a:solidFill>
              <a:schemeClr val="tx1"/>
            </a:solidFill>
          </a:endParaRPr>
        </a:p>
      </dgm:t>
    </dgm:pt>
    <dgm:pt modelId="{5A41ADA9-AE08-4A1A-9FD7-40274E6EE360}" type="sibTrans" cxnId="{6E18130F-D1FE-4943-BACF-42BB2693C186}">
      <dgm:prSet/>
      <dgm:spPr/>
      <dgm:t>
        <a:bodyPr/>
        <a:lstStyle/>
        <a:p>
          <a:pPr rtl="1"/>
          <a:endParaRPr lang="ar-EG" sz="2000" b="1">
            <a:solidFill>
              <a:schemeClr val="tx1"/>
            </a:solidFill>
          </a:endParaRPr>
        </a:p>
      </dgm:t>
    </dgm:pt>
    <dgm:pt modelId="{A0B2046F-BFDB-48A3-877B-104B1EA34DD6}">
      <dgm:prSet custT="1"/>
      <dgm:spPr/>
      <dgm:t>
        <a:bodyPr/>
        <a:lstStyle/>
        <a:p>
          <a:pPr rtl="1"/>
          <a:r>
            <a:rPr lang="ar-EG" sz="2000" b="1">
              <a:solidFill>
                <a:schemeClr val="tx1"/>
              </a:solidFill>
            </a:rPr>
            <a:t>مميزات</a:t>
          </a:r>
        </a:p>
      </dgm:t>
    </dgm:pt>
    <dgm:pt modelId="{94C2CE82-4E8F-4171-88CD-7E3535FB651E}" type="sibTrans" cxnId="{E424161D-6A78-4EE4-9227-688F0504E0F8}">
      <dgm:prSet/>
      <dgm:spPr/>
      <dgm:t>
        <a:bodyPr/>
        <a:lstStyle/>
        <a:p>
          <a:pPr rtl="1"/>
          <a:endParaRPr lang="ar-EG" sz="2000" b="1">
            <a:solidFill>
              <a:schemeClr val="tx1"/>
            </a:solidFill>
          </a:endParaRPr>
        </a:p>
      </dgm:t>
    </dgm:pt>
    <dgm:pt modelId="{C1320DC9-4B69-47EA-99FF-132A15F933DB}" type="parTrans" cxnId="{E424161D-6A78-4EE4-9227-688F0504E0F8}">
      <dgm:prSet/>
      <dgm:spPr/>
      <dgm:t>
        <a:bodyPr/>
        <a:lstStyle/>
        <a:p>
          <a:pPr rtl="1"/>
          <a:endParaRPr lang="ar-EG" sz="2000" b="1">
            <a:solidFill>
              <a:schemeClr val="tx1"/>
            </a:solidFill>
          </a:endParaRPr>
        </a:p>
      </dgm:t>
    </dgm:pt>
    <dgm:pt modelId="{7C81D864-1AD2-479A-A1E8-E930DD7CB802}" type="pres">
      <dgm:prSet presAssocID="{7C8C16A3-2F88-40D3-838D-0ADD4491E5C2}" presName="Name0" presStyleCnt="0">
        <dgm:presLayoutVars>
          <dgm:dir/>
          <dgm:resizeHandles val="exact"/>
        </dgm:presLayoutVars>
      </dgm:prSet>
      <dgm:spPr/>
      <dgm:t>
        <a:bodyPr/>
        <a:lstStyle/>
        <a:p>
          <a:pPr rtl="1"/>
          <a:endParaRPr lang="ar-EG"/>
        </a:p>
      </dgm:t>
    </dgm:pt>
    <dgm:pt modelId="{47F4892D-9E00-4757-BA38-DA251BB9580A}" type="pres">
      <dgm:prSet presAssocID="{EA529128-393E-4163-9689-02C9D269BD19}" presName="node" presStyleLbl="node1" presStyleIdx="0" presStyleCnt="7">
        <dgm:presLayoutVars>
          <dgm:bulletEnabled val="1"/>
        </dgm:presLayoutVars>
      </dgm:prSet>
      <dgm:spPr/>
      <dgm:t>
        <a:bodyPr/>
        <a:lstStyle/>
        <a:p>
          <a:pPr rtl="1"/>
          <a:endParaRPr lang="ar-EG"/>
        </a:p>
      </dgm:t>
    </dgm:pt>
    <dgm:pt modelId="{798277B5-BB23-4394-8E8F-172F492F2565}" type="pres">
      <dgm:prSet presAssocID="{25F862AF-157A-4B1B-A8D2-D0AF154CD81E}" presName="sibTrans" presStyleCnt="0"/>
      <dgm:spPr/>
    </dgm:pt>
    <dgm:pt modelId="{0D8A1E50-E6E3-40B1-8D08-2B82C0D1DA42}" type="pres">
      <dgm:prSet presAssocID="{A0B2046F-BFDB-48A3-877B-104B1EA34DD6}" presName="node" presStyleLbl="node1" presStyleIdx="1" presStyleCnt="7">
        <dgm:presLayoutVars>
          <dgm:bulletEnabled val="1"/>
        </dgm:presLayoutVars>
      </dgm:prSet>
      <dgm:spPr/>
      <dgm:t>
        <a:bodyPr/>
        <a:lstStyle/>
        <a:p>
          <a:pPr rtl="1"/>
          <a:endParaRPr lang="ar-EG"/>
        </a:p>
      </dgm:t>
    </dgm:pt>
    <dgm:pt modelId="{9A018123-2DBF-484A-81DC-F7C35845F492}" type="pres">
      <dgm:prSet presAssocID="{94C2CE82-4E8F-4171-88CD-7E3535FB651E}" presName="sibTrans" presStyleCnt="0"/>
      <dgm:spPr/>
    </dgm:pt>
    <dgm:pt modelId="{8CDCEEB4-EFF0-405A-B269-2230AEB2F575}" type="pres">
      <dgm:prSet presAssocID="{47743BC8-0A1D-4F46-BA7A-4C62C2A61066}" presName="node" presStyleLbl="node1" presStyleIdx="2" presStyleCnt="7">
        <dgm:presLayoutVars>
          <dgm:bulletEnabled val="1"/>
        </dgm:presLayoutVars>
      </dgm:prSet>
      <dgm:spPr/>
      <dgm:t>
        <a:bodyPr/>
        <a:lstStyle/>
        <a:p>
          <a:pPr rtl="1"/>
          <a:endParaRPr lang="ar-EG"/>
        </a:p>
      </dgm:t>
    </dgm:pt>
    <dgm:pt modelId="{2E7BF493-0B33-4F20-A192-02F2439B7B5A}" type="pres">
      <dgm:prSet presAssocID="{F3E21CA4-AE0A-4027-84B1-20D472D6A26A}" presName="sibTrans" presStyleCnt="0"/>
      <dgm:spPr/>
    </dgm:pt>
    <dgm:pt modelId="{73C872BB-2D26-4A75-A1F7-922DD8AB43FD}" type="pres">
      <dgm:prSet presAssocID="{BD6E42BD-376C-4ADD-BF0C-961D31F7663F}" presName="node" presStyleLbl="node1" presStyleIdx="3" presStyleCnt="7">
        <dgm:presLayoutVars>
          <dgm:bulletEnabled val="1"/>
        </dgm:presLayoutVars>
      </dgm:prSet>
      <dgm:spPr/>
      <dgm:t>
        <a:bodyPr/>
        <a:lstStyle/>
        <a:p>
          <a:pPr rtl="1"/>
          <a:endParaRPr lang="ar-EG"/>
        </a:p>
      </dgm:t>
    </dgm:pt>
    <dgm:pt modelId="{D4053BD1-D8BF-4838-935D-9A86E57A4F44}" type="pres">
      <dgm:prSet presAssocID="{6CECF2A7-78AD-49F8-83FF-816F61E44352}" presName="sibTrans" presStyleCnt="0"/>
      <dgm:spPr/>
    </dgm:pt>
    <dgm:pt modelId="{64551C3C-E24D-4A15-90E7-A13951D177A8}" type="pres">
      <dgm:prSet presAssocID="{D4D65B1E-ACF2-4FA5-9DD1-98AAE93808C4}" presName="node" presStyleLbl="node1" presStyleIdx="4" presStyleCnt="7">
        <dgm:presLayoutVars>
          <dgm:bulletEnabled val="1"/>
        </dgm:presLayoutVars>
      </dgm:prSet>
      <dgm:spPr/>
      <dgm:t>
        <a:bodyPr/>
        <a:lstStyle/>
        <a:p>
          <a:pPr rtl="1"/>
          <a:endParaRPr lang="ar-EG"/>
        </a:p>
      </dgm:t>
    </dgm:pt>
    <dgm:pt modelId="{B1269D27-E027-433A-A659-4168D2F93D2A}" type="pres">
      <dgm:prSet presAssocID="{826B37AD-E657-45DE-A09A-D67DE0E22159}" presName="sibTrans" presStyleCnt="0"/>
      <dgm:spPr/>
    </dgm:pt>
    <dgm:pt modelId="{A2850B93-765D-444F-BD13-AC414DA7B3BB}" type="pres">
      <dgm:prSet presAssocID="{DD4BA55E-9C20-42A3-AE26-6D92FA02B30F}" presName="node" presStyleLbl="node1" presStyleIdx="5" presStyleCnt="7">
        <dgm:presLayoutVars>
          <dgm:bulletEnabled val="1"/>
        </dgm:presLayoutVars>
      </dgm:prSet>
      <dgm:spPr/>
      <dgm:t>
        <a:bodyPr/>
        <a:lstStyle/>
        <a:p>
          <a:pPr rtl="1"/>
          <a:endParaRPr lang="ar-EG"/>
        </a:p>
      </dgm:t>
    </dgm:pt>
    <dgm:pt modelId="{73FABDFB-1099-411D-858E-1A497CBB283D}" type="pres">
      <dgm:prSet presAssocID="{36748FD4-67CF-49F2-ADA4-6DC0303EDE53}" presName="sibTrans" presStyleCnt="0"/>
      <dgm:spPr/>
    </dgm:pt>
    <dgm:pt modelId="{ACA5E0E4-0DB1-45B1-A940-0CAD899AB0DE}" type="pres">
      <dgm:prSet presAssocID="{A1B7A9C9-C20B-4322-8390-D50CBEA7F319}" presName="node" presStyleLbl="node1" presStyleIdx="6" presStyleCnt="7">
        <dgm:presLayoutVars>
          <dgm:bulletEnabled val="1"/>
        </dgm:presLayoutVars>
      </dgm:prSet>
      <dgm:spPr/>
      <dgm:t>
        <a:bodyPr/>
        <a:lstStyle/>
        <a:p>
          <a:pPr rtl="1"/>
          <a:endParaRPr lang="ar-EG"/>
        </a:p>
      </dgm:t>
    </dgm:pt>
  </dgm:ptLst>
  <dgm:cxnLst>
    <dgm:cxn modelId="{F68879E7-C16E-4AE6-9338-994B76C638E0}" srcId="{7C8C16A3-2F88-40D3-838D-0ADD4491E5C2}" destId="{EA529128-393E-4163-9689-02C9D269BD19}" srcOrd="0" destOrd="0" parTransId="{3B8E8988-AA93-490D-921C-E27908B72433}" sibTransId="{25F862AF-157A-4B1B-A8D2-D0AF154CD81E}"/>
    <dgm:cxn modelId="{DCDF3C81-E9FE-4720-B928-97C9C7BA0250}" type="presOf" srcId="{BD6E42BD-376C-4ADD-BF0C-961D31F7663F}" destId="{73C872BB-2D26-4A75-A1F7-922DD8AB43FD}" srcOrd="0" destOrd="0" presId="urn:microsoft.com/office/officeart/2005/8/layout/hList6"/>
    <dgm:cxn modelId="{BC87560D-C63F-44F6-8222-99DD1E8561C7}" type="presOf" srcId="{A0B2046F-BFDB-48A3-877B-104B1EA34DD6}" destId="{0D8A1E50-E6E3-40B1-8D08-2B82C0D1DA42}" srcOrd="0" destOrd="0" presId="urn:microsoft.com/office/officeart/2005/8/layout/hList6"/>
    <dgm:cxn modelId="{2B2BC29B-3F75-4A76-A4BD-9C2857403498}" srcId="{7C8C16A3-2F88-40D3-838D-0ADD4491E5C2}" destId="{D4D65B1E-ACF2-4FA5-9DD1-98AAE93808C4}" srcOrd="4" destOrd="0" parTransId="{6F2F11AE-82AE-412B-9A9F-F234D54AABCE}" sibTransId="{826B37AD-E657-45DE-A09A-D67DE0E22159}"/>
    <dgm:cxn modelId="{EB84C300-AC21-4F8D-A007-A9828C13683F}" type="presOf" srcId="{DD4BA55E-9C20-42A3-AE26-6D92FA02B30F}" destId="{A2850B93-765D-444F-BD13-AC414DA7B3BB}" srcOrd="0" destOrd="0" presId="urn:microsoft.com/office/officeart/2005/8/layout/hList6"/>
    <dgm:cxn modelId="{4DAEB6B2-3EA9-49C5-862A-216A18333AB9}" srcId="{7C8C16A3-2F88-40D3-838D-0ADD4491E5C2}" destId="{BD6E42BD-376C-4ADD-BF0C-961D31F7663F}" srcOrd="3" destOrd="0" parTransId="{812615FC-0823-4E62-9158-04CAEA025B49}" sibTransId="{6CECF2A7-78AD-49F8-83FF-816F61E44352}"/>
    <dgm:cxn modelId="{2FF4FE7F-CDB3-4C31-AA04-39E760F35FDB}" type="presOf" srcId="{A1B7A9C9-C20B-4322-8390-D50CBEA7F319}" destId="{ACA5E0E4-0DB1-45B1-A940-0CAD899AB0DE}" srcOrd="0" destOrd="0" presId="urn:microsoft.com/office/officeart/2005/8/layout/hList6"/>
    <dgm:cxn modelId="{6E18130F-D1FE-4943-BACF-42BB2693C186}" srcId="{7C8C16A3-2F88-40D3-838D-0ADD4491E5C2}" destId="{A1B7A9C9-C20B-4322-8390-D50CBEA7F319}" srcOrd="6" destOrd="0" parTransId="{EFBA2910-6D6F-4069-90F3-15946E6812EA}" sibTransId="{5A41ADA9-AE08-4A1A-9FD7-40274E6EE360}"/>
    <dgm:cxn modelId="{E424161D-6A78-4EE4-9227-688F0504E0F8}" srcId="{7C8C16A3-2F88-40D3-838D-0ADD4491E5C2}" destId="{A0B2046F-BFDB-48A3-877B-104B1EA34DD6}" srcOrd="1" destOrd="0" parTransId="{C1320DC9-4B69-47EA-99FF-132A15F933DB}" sibTransId="{94C2CE82-4E8F-4171-88CD-7E3535FB651E}"/>
    <dgm:cxn modelId="{1E447ADF-ACE7-490C-8AF0-2D6919D37586}" srcId="{7C8C16A3-2F88-40D3-838D-0ADD4491E5C2}" destId="{47743BC8-0A1D-4F46-BA7A-4C62C2A61066}" srcOrd="2" destOrd="0" parTransId="{B456DF2F-9EB0-449F-A050-DC42D8260801}" sibTransId="{F3E21CA4-AE0A-4027-84B1-20D472D6A26A}"/>
    <dgm:cxn modelId="{7CBBE372-D273-4235-B0BB-09082C58A11F}" type="presOf" srcId="{D4D65B1E-ACF2-4FA5-9DD1-98AAE93808C4}" destId="{64551C3C-E24D-4A15-90E7-A13951D177A8}" srcOrd="0" destOrd="0" presId="urn:microsoft.com/office/officeart/2005/8/layout/hList6"/>
    <dgm:cxn modelId="{44171588-FD8D-4D2B-A475-A80F06E4B966}" type="presOf" srcId="{47743BC8-0A1D-4F46-BA7A-4C62C2A61066}" destId="{8CDCEEB4-EFF0-405A-B269-2230AEB2F575}" srcOrd="0" destOrd="0" presId="urn:microsoft.com/office/officeart/2005/8/layout/hList6"/>
    <dgm:cxn modelId="{BE156F6A-7FA9-43D1-B373-438B0A568992}" type="presOf" srcId="{EA529128-393E-4163-9689-02C9D269BD19}" destId="{47F4892D-9E00-4757-BA38-DA251BB9580A}" srcOrd="0" destOrd="0" presId="urn:microsoft.com/office/officeart/2005/8/layout/hList6"/>
    <dgm:cxn modelId="{591687B2-2263-467A-96B0-86177457270F}" type="presOf" srcId="{7C8C16A3-2F88-40D3-838D-0ADD4491E5C2}" destId="{7C81D864-1AD2-479A-A1E8-E930DD7CB802}" srcOrd="0" destOrd="0" presId="urn:microsoft.com/office/officeart/2005/8/layout/hList6"/>
    <dgm:cxn modelId="{BA0B0C84-CDDE-4AB9-BAC8-2118DCEC0A80}" srcId="{7C8C16A3-2F88-40D3-838D-0ADD4491E5C2}" destId="{DD4BA55E-9C20-42A3-AE26-6D92FA02B30F}" srcOrd="5" destOrd="0" parTransId="{AFF5401C-7A8E-4D93-B62E-61B77F6F7AB3}" sibTransId="{36748FD4-67CF-49F2-ADA4-6DC0303EDE53}"/>
    <dgm:cxn modelId="{B712F061-D728-43B2-845F-8134656ADFB5}" type="presParOf" srcId="{7C81D864-1AD2-479A-A1E8-E930DD7CB802}" destId="{47F4892D-9E00-4757-BA38-DA251BB9580A}" srcOrd="0" destOrd="0" presId="urn:microsoft.com/office/officeart/2005/8/layout/hList6"/>
    <dgm:cxn modelId="{00962DFD-6E9B-4A44-9D70-A0BA6F884548}" type="presParOf" srcId="{7C81D864-1AD2-479A-A1E8-E930DD7CB802}" destId="{798277B5-BB23-4394-8E8F-172F492F2565}" srcOrd="1" destOrd="0" presId="urn:microsoft.com/office/officeart/2005/8/layout/hList6"/>
    <dgm:cxn modelId="{FDC66B33-A887-41B5-BB32-ADCCFD851974}" type="presParOf" srcId="{7C81D864-1AD2-479A-A1E8-E930DD7CB802}" destId="{0D8A1E50-E6E3-40B1-8D08-2B82C0D1DA42}" srcOrd="2" destOrd="0" presId="urn:microsoft.com/office/officeart/2005/8/layout/hList6"/>
    <dgm:cxn modelId="{44494B18-983D-4F18-99F1-FC67129AA16C}" type="presParOf" srcId="{7C81D864-1AD2-479A-A1E8-E930DD7CB802}" destId="{9A018123-2DBF-484A-81DC-F7C35845F492}" srcOrd="3" destOrd="0" presId="urn:microsoft.com/office/officeart/2005/8/layout/hList6"/>
    <dgm:cxn modelId="{6DF77F2B-CE2C-4B81-90E2-129AB1306399}" type="presParOf" srcId="{7C81D864-1AD2-479A-A1E8-E930DD7CB802}" destId="{8CDCEEB4-EFF0-405A-B269-2230AEB2F575}" srcOrd="4" destOrd="0" presId="urn:microsoft.com/office/officeart/2005/8/layout/hList6"/>
    <dgm:cxn modelId="{1193E0F0-AC96-4F00-8B93-7D463EF4E43A}" type="presParOf" srcId="{7C81D864-1AD2-479A-A1E8-E930DD7CB802}" destId="{2E7BF493-0B33-4F20-A192-02F2439B7B5A}" srcOrd="5" destOrd="0" presId="urn:microsoft.com/office/officeart/2005/8/layout/hList6"/>
    <dgm:cxn modelId="{5FE99D8D-C7B9-499E-B4A0-9E4AE81629EA}" type="presParOf" srcId="{7C81D864-1AD2-479A-A1E8-E930DD7CB802}" destId="{73C872BB-2D26-4A75-A1F7-922DD8AB43FD}" srcOrd="6" destOrd="0" presId="urn:microsoft.com/office/officeart/2005/8/layout/hList6"/>
    <dgm:cxn modelId="{C4423721-59E2-43B5-B1C0-224704B4DEBB}" type="presParOf" srcId="{7C81D864-1AD2-479A-A1E8-E930DD7CB802}" destId="{D4053BD1-D8BF-4838-935D-9A86E57A4F44}" srcOrd="7" destOrd="0" presId="urn:microsoft.com/office/officeart/2005/8/layout/hList6"/>
    <dgm:cxn modelId="{E16ED58E-13A3-4789-ACF2-F40B56627A27}" type="presParOf" srcId="{7C81D864-1AD2-479A-A1E8-E930DD7CB802}" destId="{64551C3C-E24D-4A15-90E7-A13951D177A8}" srcOrd="8" destOrd="0" presId="urn:microsoft.com/office/officeart/2005/8/layout/hList6"/>
    <dgm:cxn modelId="{A4D6F037-018F-4CF0-8C51-5DAAEFD6F46A}" type="presParOf" srcId="{7C81D864-1AD2-479A-A1E8-E930DD7CB802}" destId="{B1269D27-E027-433A-A659-4168D2F93D2A}" srcOrd="9" destOrd="0" presId="urn:microsoft.com/office/officeart/2005/8/layout/hList6"/>
    <dgm:cxn modelId="{A93817F2-FF04-4FA7-9B00-57C29A07B850}" type="presParOf" srcId="{7C81D864-1AD2-479A-A1E8-E930DD7CB802}" destId="{A2850B93-765D-444F-BD13-AC414DA7B3BB}" srcOrd="10" destOrd="0" presId="urn:microsoft.com/office/officeart/2005/8/layout/hList6"/>
    <dgm:cxn modelId="{3E0705D0-C9AA-4D64-A854-0AEF897E41E8}" type="presParOf" srcId="{7C81D864-1AD2-479A-A1E8-E930DD7CB802}" destId="{73FABDFB-1099-411D-858E-1A497CBB283D}" srcOrd="11" destOrd="0" presId="urn:microsoft.com/office/officeart/2005/8/layout/hList6"/>
    <dgm:cxn modelId="{0FBB480B-415C-48D5-B8A6-CDFED0A72DFC}" type="presParOf" srcId="{7C81D864-1AD2-479A-A1E8-E930DD7CB802}" destId="{ACA5E0E4-0DB1-45B1-A940-0CAD899AB0DE}"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4A48FF-B2C6-497F-940F-9D9FD231616B}" type="doc">
      <dgm:prSet loTypeId="urn:microsoft.com/office/officeart/2005/8/layout/bProcess2" loCatId="process" qsTypeId="urn:microsoft.com/office/officeart/2005/8/quickstyle/3d5" qsCatId="3D" csTypeId="urn:microsoft.com/office/officeart/2005/8/colors/colorful4" csCatId="colorful" phldr="1"/>
      <dgm:spPr/>
      <dgm:t>
        <a:bodyPr/>
        <a:lstStyle/>
        <a:p>
          <a:pPr rtl="1"/>
          <a:endParaRPr lang="ar-EG"/>
        </a:p>
      </dgm:t>
    </dgm:pt>
    <dgm:pt modelId="{801A6488-F369-4086-911B-EDF71FE981E1}">
      <dgm:prSet custT="1"/>
      <dgm:spPr/>
      <dgm:t>
        <a:bodyPr/>
        <a:lstStyle/>
        <a:p>
          <a:pPr rtl="1"/>
          <a:r>
            <a:rPr lang="ar-EG" sz="2400" b="1" dirty="0">
              <a:solidFill>
                <a:schemeClr val="tx1"/>
              </a:solidFill>
            </a:rPr>
            <a:t>الطريقة </a:t>
          </a:r>
          <a:r>
            <a:rPr lang="ar-SA" sz="2400" b="1" dirty="0">
              <a:solidFill>
                <a:schemeClr val="tx1"/>
              </a:solidFill>
            </a:rPr>
            <a:t>التقليدية تعتمد على تجبن اللبن ثم ترشيح الخثرة الناتجة من الشرش والوصول بالخثرة إلى الدرجة المرغوبة من صلابة القوام</a:t>
          </a:r>
          <a:r>
            <a:rPr lang="ar-EG" sz="2400" b="1" dirty="0">
              <a:solidFill>
                <a:schemeClr val="tx1"/>
              </a:solidFill>
            </a:rPr>
            <a:t>.</a:t>
          </a:r>
        </a:p>
      </dgm:t>
    </dgm:pt>
    <dgm:pt modelId="{A649B4B5-6BEF-409D-A211-B58EB63640A8}" type="parTrans" cxnId="{3D2B5D2C-8001-478B-8101-CE5C29F29311}">
      <dgm:prSet/>
      <dgm:spPr/>
      <dgm:t>
        <a:bodyPr/>
        <a:lstStyle/>
        <a:p>
          <a:pPr rtl="1"/>
          <a:endParaRPr lang="ar-EG" sz="2400" b="1">
            <a:solidFill>
              <a:schemeClr val="tx1"/>
            </a:solidFill>
          </a:endParaRPr>
        </a:p>
      </dgm:t>
    </dgm:pt>
    <dgm:pt modelId="{64327896-7192-48A4-ADB4-D981E5A915E3}" type="sibTrans" cxnId="{3D2B5D2C-8001-478B-8101-CE5C29F29311}">
      <dgm:prSet/>
      <dgm:spPr/>
      <dgm:t>
        <a:bodyPr/>
        <a:lstStyle/>
        <a:p>
          <a:pPr rtl="1"/>
          <a:endParaRPr lang="ar-EG" sz="2400" b="1">
            <a:solidFill>
              <a:schemeClr val="tx1"/>
            </a:solidFill>
          </a:endParaRPr>
        </a:p>
      </dgm:t>
    </dgm:pt>
    <dgm:pt modelId="{A3F85AF1-AA34-4CB6-8DF9-BA415E7195B8}">
      <dgm:prSet custT="1"/>
      <dgm:spPr/>
      <dgm:t>
        <a:bodyPr/>
        <a:lstStyle/>
        <a:p>
          <a:pPr rtl="1"/>
          <a:r>
            <a:rPr lang="ar-EG" sz="2400" b="1" dirty="0">
              <a:solidFill>
                <a:schemeClr val="tx1"/>
              </a:solidFill>
            </a:rPr>
            <a:t> الطريقة الحديثة ب</a:t>
          </a:r>
          <a:r>
            <a:rPr lang="ar-SA" sz="2400" b="1" dirty="0">
              <a:solidFill>
                <a:schemeClr val="tx1"/>
              </a:solidFill>
            </a:rPr>
            <a:t>استخدام الترشيح الفائق </a:t>
          </a:r>
          <a:r>
            <a:rPr lang="ar-EG" sz="2400" b="1" dirty="0">
              <a:solidFill>
                <a:schemeClr val="tx1"/>
              </a:solidFill>
            </a:rPr>
            <a:t>حيث </a:t>
          </a:r>
          <a:r>
            <a:rPr lang="ar-SA" sz="2400" b="1" dirty="0">
              <a:solidFill>
                <a:schemeClr val="tx1"/>
              </a:solidFill>
            </a:rPr>
            <a:t>يمكن فصل الماء وما به من مواد ذائبة في اللبن عدا بروتينات اللبن والدهن والتي تحتجز خلف غشاء الترشيح ويستمر في الترشيح حتى تصل نسبة المواد الصلبة في المركز إلى نفس نسبتها في الجبن</a:t>
          </a:r>
          <a:endParaRPr lang="ar-EG" sz="2400" b="1" dirty="0">
            <a:solidFill>
              <a:schemeClr val="tx1"/>
            </a:solidFill>
          </a:endParaRPr>
        </a:p>
      </dgm:t>
    </dgm:pt>
    <dgm:pt modelId="{4A07D556-9459-4297-BF5A-1D5A6AE38A3A}" type="parTrans" cxnId="{A027E1F4-818F-41AB-A694-F24D9C31A4C0}">
      <dgm:prSet/>
      <dgm:spPr/>
      <dgm:t>
        <a:bodyPr/>
        <a:lstStyle/>
        <a:p>
          <a:pPr rtl="1"/>
          <a:endParaRPr lang="ar-EG" sz="2400" b="1">
            <a:solidFill>
              <a:schemeClr val="tx1"/>
            </a:solidFill>
          </a:endParaRPr>
        </a:p>
      </dgm:t>
    </dgm:pt>
    <dgm:pt modelId="{74536D14-5BB8-493C-B13A-F85E49C43CEE}" type="sibTrans" cxnId="{A027E1F4-818F-41AB-A694-F24D9C31A4C0}">
      <dgm:prSet/>
      <dgm:spPr/>
      <dgm:t>
        <a:bodyPr/>
        <a:lstStyle/>
        <a:p>
          <a:pPr rtl="1"/>
          <a:endParaRPr lang="ar-EG" sz="2400" b="1">
            <a:solidFill>
              <a:schemeClr val="tx1"/>
            </a:solidFill>
          </a:endParaRPr>
        </a:p>
      </dgm:t>
    </dgm:pt>
    <dgm:pt modelId="{A774E6EF-B6A7-43A7-8670-02BA760CCFDB}" type="pres">
      <dgm:prSet presAssocID="{CE4A48FF-B2C6-497F-940F-9D9FD231616B}" presName="diagram" presStyleCnt="0">
        <dgm:presLayoutVars>
          <dgm:dir/>
          <dgm:resizeHandles/>
        </dgm:presLayoutVars>
      </dgm:prSet>
      <dgm:spPr/>
      <dgm:t>
        <a:bodyPr/>
        <a:lstStyle/>
        <a:p>
          <a:pPr rtl="1"/>
          <a:endParaRPr lang="ar-EG"/>
        </a:p>
      </dgm:t>
    </dgm:pt>
    <dgm:pt modelId="{443D3CD2-B900-4792-A9C0-E434BBDDC94C}" type="pres">
      <dgm:prSet presAssocID="{801A6488-F369-4086-911B-EDF71FE981E1}" presName="firstNode" presStyleLbl="node1" presStyleIdx="0" presStyleCnt="2">
        <dgm:presLayoutVars>
          <dgm:bulletEnabled val="1"/>
        </dgm:presLayoutVars>
      </dgm:prSet>
      <dgm:spPr/>
      <dgm:t>
        <a:bodyPr/>
        <a:lstStyle/>
        <a:p>
          <a:pPr rtl="1"/>
          <a:endParaRPr lang="ar-EG"/>
        </a:p>
      </dgm:t>
    </dgm:pt>
    <dgm:pt modelId="{E2312B8E-C4ED-4E2A-B2AC-23D4BFCE4B22}" type="pres">
      <dgm:prSet presAssocID="{64327896-7192-48A4-ADB4-D981E5A915E3}" presName="sibTrans" presStyleLbl="sibTrans2D1" presStyleIdx="0" presStyleCnt="1"/>
      <dgm:spPr/>
      <dgm:t>
        <a:bodyPr/>
        <a:lstStyle/>
        <a:p>
          <a:pPr rtl="1"/>
          <a:endParaRPr lang="ar-EG"/>
        </a:p>
      </dgm:t>
    </dgm:pt>
    <dgm:pt modelId="{0068C6D5-2B97-45D2-8B10-9E0B4B667CCA}" type="pres">
      <dgm:prSet presAssocID="{A3F85AF1-AA34-4CB6-8DF9-BA415E7195B8}" presName="lastNode" presStyleLbl="node1" presStyleIdx="1" presStyleCnt="2">
        <dgm:presLayoutVars>
          <dgm:bulletEnabled val="1"/>
        </dgm:presLayoutVars>
      </dgm:prSet>
      <dgm:spPr/>
      <dgm:t>
        <a:bodyPr/>
        <a:lstStyle/>
        <a:p>
          <a:pPr rtl="1"/>
          <a:endParaRPr lang="ar-EG"/>
        </a:p>
      </dgm:t>
    </dgm:pt>
  </dgm:ptLst>
  <dgm:cxnLst>
    <dgm:cxn modelId="{674F1B81-F133-401A-91DA-58206BCC3475}" type="presOf" srcId="{A3F85AF1-AA34-4CB6-8DF9-BA415E7195B8}" destId="{0068C6D5-2B97-45D2-8B10-9E0B4B667CCA}" srcOrd="0" destOrd="0" presId="urn:microsoft.com/office/officeart/2005/8/layout/bProcess2"/>
    <dgm:cxn modelId="{3D2B5D2C-8001-478B-8101-CE5C29F29311}" srcId="{CE4A48FF-B2C6-497F-940F-9D9FD231616B}" destId="{801A6488-F369-4086-911B-EDF71FE981E1}" srcOrd="0" destOrd="0" parTransId="{A649B4B5-6BEF-409D-A211-B58EB63640A8}" sibTransId="{64327896-7192-48A4-ADB4-D981E5A915E3}"/>
    <dgm:cxn modelId="{A027E1F4-818F-41AB-A694-F24D9C31A4C0}" srcId="{CE4A48FF-B2C6-497F-940F-9D9FD231616B}" destId="{A3F85AF1-AA34-4CB6-8DF9-BA415E7195B8}" srcOrd="1" destOrd="0" parTransId="{4A07D556-9459-4297-BF5A-1D5A6AE38A3A}" sibTransId="{74536D14-5BB8-493C-B13A-F85E49C43CEE}"/>
    <dgm:cxn modelId="{2D76A5A8-1426-40D6-83E2-E44B62B62520}" type="presOf" srcId="{CE4A48FF-B2C6-497F-940F-9D9FD231616B}" destId="{A774E6EF-B6A7-43A7-8670-02BA760CCFDB}" srcOrd="0" destOrd="0" presId="urn:microsoft.com/office/officeart/2005/8/layout/bProcess2"/>
    <dgm:cxn modelId="{B551FB54-5583-4E9D-B351-5B372C2419F3}" type="presOf" srcId="{801A6488-F369-4086-911B-EDF71FE981E1}" destId="{443D3CD2-B900-4792-A9C0-E434BBDDC94C}" srcOrd="0" destOrd="0" presId="urn:microsoft.com/office/officeart/2005/8/layout/bProcess2"/>
    <dgm:cxn modelId="{C585583B-79E9-42BB-98C8-43568B2C57E8}" type="presOf" srcId="{64327896-7192-48A4-ADB4-D981E5A915E3}" destId="{E2312B8E-C4ED-4E2A-B2AC-23D4BFCE4B22}" srcOrd="0" destOrd="0" presId="urn:microsoft.com/office/officeart/2005/8/layout/bProcess2"/>
    <dgm:cxn modelId="{01C7FA8F-B900-4E56-939E-87ABFD336872}" type="presParOf" srcId="{A774E6EF-B6A7-43A7-8670-02BA760CCFDB}" destId="{443D3CD2-B900-4792-A9C0-E434BBDDC94C}" srcOrd="0" destOrd="0" presId="urn:microsoft.com/office/officeart/2005/8/layout/bProcess2"/>
    <dgm:cxn modelId="{2B1D391E-67A4-44B0-AD7B-48112DE4F9A8}" type="presParOf" srcId="{A774E6EF-B6A7-43A7-8670-02BA760CCFDB}" destId="{E2312B8E-C4ED-4E2A-B2AC-23D4BFCE4B22}" srcOrd="1" destOrd="0" presId="urn:microsoft.com/office/officeart/2005/8/layout/bProcess2"/>
    <dgm:cxn modelId="{77945A98-4B2F-46BA-B80F-04C5DECDA313}" type="presParOf" srcId="{A774E6EF-B6A7-43A7-8670-02BA760CCFDB}" destId="{0068C6D5-2B97-45D2-8B10-9E0B4B667CCA}"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3AE4CA3-611F-4CFE-BF83-2B7AFC9725C3}"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pPr rtl="1"/>
          <a:endParaRPr lang="ar-EG"/>
        </a:p>
      </dgm:t>
    </dgm:pt>
    <dgm:pt modelId="{F1302E4B-DDBA-4431-B8E9-F89D6C26BDE0}">
      <dgm:prSet/>
      <dgm:spPr/>
      <dgm:t>
        <a:bodyPr/>
        <a:lstStyle/>
        <a:p>
          <a:pPr rtl="1"/>
          <a:r>
            <a:rPr lang="ar-EG" b="1" dirty="0">
              <a:solidFill>
                <a:schemeClr val="tx1"/>
              </a:solidFill>
            </a:rPr>
            <a:t>زيادة تصافى الجبن الناتج </a:t>
          </a:r>
        </a:p>
      </dgm:t>
    </dgm:pt>
    <dgm:pt modelId="{F9517006-5CB1-47CF-AAA5-997E5BAB3578}" type="parTrans" cxnId="{BEDA7BB0-3A48-4C50-85DC-0F167602A890}">
      <dgm:prSet/>
      <dgm:spPr/>
      <dgm:t>
        <a:bodyPr/>
        <a:lstStyle/>
        <a:p>
          <a:pPr rtl="1"/>
          <a:endParaRPr lang="ar-EG" b="1">
            <a:solidFill>
              <a:schemeClr val="tx1"/>
            </a:solidFill>
          </a:endParaRPr>
        </a:p>
      </dgm:t>
    </dgm:pt>
    <dgm:pt modelId="{CFE9503C-9DF8-4979-BBCC-89B37134CC35}" type="sibTrans" cxnId="{BEDA7BB0-3A48-4C50-85DC-0F167602A890}">
      <dgm:prSet/>
      <dgm:spPr/>
      <dgm:t>
        <a:bodyPr/>
        <a:lstStyle/>
        <a:p>
          <a:pPr rtl="1"/>
          <a:endParaRPr lang="ar-EG" b="1">
            <a:solidFill>
              <a:schemeClr val="tx1"/>
            </a:solidFill>
          </a:endParaRPr>
        </a:p>
      </dgm:t>
    </dgm:pt>
    <dgm:pt modelId="{7D12C919-0118-4C57-947F-8A940E97AC7D}">
      <dgm:prSet/>
      <dgm:spPr/>
      <dgm:t>
        <a:bodyPr/>
        <a:lstStyle/>
        <a:p>
          <a:pPr rtl="1"/>
          <a:r>
            <a:rPr lang="ar-EG" b="1">
              <a:solidFill>
                <a:schemeClr val="tx1"/>
              </a:solidFill>
            </a:rPr>
            <a:t>اللبن المركز الناتج</a:t>
          </a:r>
          <a:r>
            <a:rPr lang="en-US" b="1">
              <a:solidFill>
                <a:schemeClr val="tx1"/>
              </a:solidFill>
            </a:rPr>
            <a:t>"Retentate"</a:t>
          </a:r>
          <a:r>
            <a:rPr lang="ar-EG" b="1">
              <a:solidFill>
                <a:schemeClr val="tx1"/>
              </a:solidFill>
            </a:rPr>
            <a:t> يحتوي على نسبة الدهن الكلية </a:t>
          </a:r>
        </a:p>
      </dgm:t>
    </dgm:pt>
    <dgm:pt modelId="{9D20835D-3E75-4E7B-853A-D765F61ACBCC}" type="parTrans" cxnId="{1CF32922-3557-48E8-8237-17401E3D7EB3}">
      <dgm:prSet/>
      <dgm:spPr/>
      <dgm:t>
        <a:bodyPr/>
        <a:lstStyle/>
        <a:p>
          <a:pPr rtl="1"/>
          <a:endParaRPr lang="ar-EG" b="1">
            <a:solidFill>
              <a:schemeClr val="tx1"/>
            </a:solidFill>
          </a:endParaRPr>
        </a:p>
      </dgm:t>
    </dgm:pt>
    <dgm:pt modelId="{E8B99A2C-4F34-4844-A229-1D7F162A4F68}" type="sibTrans" cxnId="{1CF32922-3557-48E8-8237-17401E3D7EB3}">
      <dgm:prSet/>
      <dgm:spPr/>
      <dgm:t>
        <a:bodyPr/>
        <a:lstStyle/>
        <a:p>
          <a:pPr rtl="1"/>
          <a:endParaRPr lang="ar-EG" b="1">
            <a:solidFill>
              <a:schemeClr val="tx1"/>
            </a:solidFill>
          </a:endParaRPr>
        </a:p>
      </dgm:t>
    </dgm:pt>
    <dgm:pt modelId="{68FA93DC-F897-46DA-928B-3DF6998EC3F6}">
      <dgm:prSet/>
      <dgm:spPr/>
      <dgm:t>
        <a:bodyPr/>
        <a:lstStyle/>
        <a:p>
          <a:pPr rtl="1"/>
          <a:r>
            <a:rPr lang="ar-EG" b="1">
              <a:solidFill>
                <a:schemeClr val="tx1"/>
              </a:solidFill>
            </a:rPr>
            <a:t>الحصول على جبن ذو تركيب ومواصفات موحدة </a:t>
          </a:r>
        </a:p>
      </dgm:t>
    </dgm:pt>
    <dgm:pt modelId="{4FAF4DCA-BC3A-4664-9046-4F36B2E63953}" type="parTrans" cxnId="{E49EE889-4850-45B9-9246-EEE74512C16A}">
      <dgm:prSet/>
      <dgm:spPr/>
      <dgm:t>
        <a:bodyPr/>
        <a:lstStyle/>
        <a:p>
          <a:pPr rtl="1"/>
          <a:endParaRPr lang="ar-EG" b="1">
            <a:solidFill>
              <a:schemeClr val="tx1"/>
            </a:solidFill>
          </a:endParaRPr>
        </a:p>
      </dgm:t>
    </dgm:pt>
    <dgm:pt modelId="{35F4DC0F-2D9E-436F-BD71-5AB5884251AD}" type="sibTrans" cxnId="{E49EE889-4850-45B9-9246-EEE74512C16A}">
      <dgm:prSet/>
      <dgm:spPr/>
      <dgm:t>
        <a:bodyPr/>
        <a:lstStyle/>
        <a:p>
          <a:pPr rtl="1"/>
          <a:endParaRPr lang="ar-EG" b="1">
            <a:solidFill>
              <a:schemeClr val="tx1"/>
            </a:solidFill>
          </a:endParaRPr>
        </a:p>
      </dgm:t>
    </dgm:pt>
    <dgm:pt modelId="{487FE2BE-4279-4358-A996-E674E5E1CE33}">
      <dgm:prSet/>
      <dgm:spPr/>
      <dgm:t>
        <a:bodyPr/>
        <a:lstStyle/>
        <a:p>
          <a:pPr rtl="1"/>
          <a:r>
            <a:rPr lang="ar-EG" b="1">
              <a:solidFill>
                <a:schemeClr val="tx1"/>
              </a:solidFill>
            </a:rPr>
            <a:t>التوفير فى بعض مستلزمات الإنتاج مثل المنفحة والبادئ والملح </a:t>
          </a:r>
        </a:p>
      </dgm:t>
    </dgm:pt>
    <dgm:pt modelId="{2EFC47F1-D4CA-436F-8BBA-DDBB612F5654}" type="parTrans" cxnId="{FA09C58E-4AC4-4762-92E1-1F2E7161D95A}">
      <dgm:prSet/>
      <dgm:spPr/>
      <dgm:t>
        <a:bodyPr/>
        <a:lstStyle/>
        <a:p>
          <a:pPr rtl="1"/>
          <a:endParaRPr lang="ar-EG" b="1">
            <a:solidFill>
              <a:schemeClr val="tx1"/>
            </a:solidFill>
          </a:endParaRPr>
        </a:p>
      </dgm:t>
    </dgm:pt>
    <dgm:pt modelId="{FCEE59FD-2604-4DF6-AAB9-7F3A42FED4B3}" type="sibTrans" cxnId="{FA09C58E-4AC4-4762-92E1-1F2E7161D95A}">
      <dgm:prSet/>
      <dgm:spPr/>
      <dgm:t>
        <a:bodyPr/>
        <a:lstStyle/>
        <a:p>
          <a:pPr rtl="1"/>
          <a:endParaRPr lang="ar-EG" b="1">
            <a:solidFill>
              <a:schemeClr val="tx1"/>
            </a:solidFill>
          </a:endParaRPr>
        </a:p>
      </dgm:t>
    </dgm:pt>
    <dgm:pt modelId="{DFEF8F05-C938-428F-9C97-04C95BAB9F9B}">
      <dgm:prSet/>
      <dgm:spPr/>
      <dgm:t>
        <a:bodyPr/>
        <a:lstStyle/>
        <a:p>
          <a:pPr rtl="1"/>
          <a:r>
            <a:rPr lang="ar-EG" b="1">
              <a:solidFill>
                <a:schemeClr val="tx1"/>
              </a:solidFill>
            </a:rPr>
            <a:t>تقليل مخاطرتلوث البيئة بالشرش الناتج عند تصنيع الجبن بالطريقة التقليدية</a:t>
          </a:r>
        </a:p>
      </dgm:t>
    </dgm:pt>
    <dgm:pt modelId="{8EF8F678-B789-4BCA-8519-C8834A9CAFAA}" type="parTrans" cxnId="{A811B3FC-2B9E-4589-9786-9D5C9CE3BEC0}">
      <dgm:prSet/>
      <dgm:spPr/>
      <dgm:t>
        <a:bodyPr/>
        <a:lstStyle/>
        <a:p>
          <a:pPr rtl="1"/>
          <a:endParaRPr lang="ar-EG" b="1">
            <a:solidFill>
              <a:schemeClr val="tx1"/>
            </a:solidFill>
          </a:endParaRPr>
        </a:p>
      </dgm:t>
    </dgm:pt>
    <dgm:pt modelId="{8666A4BF-3BD6-47D3-A02D-AF62F64C3713}" type="sibTrans" cxnId="{A811B3FC-2B9E-4589-9786-9D5C9CE3BEC0}">
      <dgm:prSet/>
      <dgm:spPr/>
      <dgm:t>
        <a:bodyPr/>
        <a:lstStyle/>
        <a:p>
          <a:pPr rtl="1"/>
          <a:endParaRPr lang="ar-EG" b="1">
            <a:solidFill>
              <a:schemeClr val="tx1"/>
            </a:solidFill>
          </a:endParaRPr>
        </a:p>
      </dgm:t>
    </dgm:pt>
    <dgm:pt modelId="{948F12C9-AC3D-42AF-8ACB-37BF1E1964FA}">
      <dgm:prSet/>
      <dgm:spPr/>
      <dgm:t>
        <a:bodyPr/>
        <a:lstStyle/>
        <a:p>
          <a:pPr rtl="1"/>
          <a:r>
            <a:rPr lang="ar-EG" b="1">
              <a:solidFill>
                <a:schemeClr val="tx1"/>
              </a:solidFill>
            </a:rPr>
            <a:t>الراشح الناتج يمكن استخدامه فى أغراض صناعية كثيرة</a:t>
          </a:r>
        </a:p>
      </dgm:t>
    </dgm:pt>
    <dgm:pt modelId="{1E728E30-E4B2-49BA-8920-C6D9DC12FFF1}" type="parTrans" cxnId="{48CAE582-2D2A-4352-9159-82CE9B297EF5}">
      <dgm:prSet/>
      <dgm:spPr/>
      <dgm:t>
        <a:bodyPr/>
        <a:lstStyle/>
        <a:p>
          <a:pPr rtl="1"/>
          <a:endParaRPr lang="ar-EG" b="1">
            <a:solidFill>
              <a:schemeClr val="tx1"/>
            </a:solidFill>
          </a:endParaRPr>
        </a:p>
      </dgm:t>
    </dgm:pt>
    <dgm:pt modelId="{74AB66E2-B448-404A-9AD7-B7B7EF5E5AEE}" type="sibTrans" cxnId="{48CAE582-2D2A-4352-9159-82CE9B297EF5}">
      <dgm:prSet/>
      <dgm:spPr/>
      <dgm:t>
        <a:bodyPr/>
        <a:lstStyle/>
        <a:p>
          <a:pPr rtl="1"/>
          <a:endParaRPr lang="ar-EG" b="1">
            <a:solidFill>
              <a:schemeClr val="tx1"/>
            </a:solidFill>
          </a:endParaRPr>
        </a:p>
      </dgm:t>
    </dgm:pt>
    <dgm:pt modelId="{E0D26669-4DE0-41CA-B122-1850D639B2E0}">
      <dgm:prSet/>
      <dgm:spPr/>
      <dgm:t>
        <a:bodyPr/>
        <a:lstStyle/>
        <a:p>
          <a:pPr rtl="1"/>
          <a:r>
            <a:rPr lang="ar-EG" b="1">
              <a:solidFill>
                <a:schemeClr val="tx1"/>
              </a:solidFill>
            </a:rPr>
            <a:t>اختصار بعض خطوات الصناعة </a:t>
          </a:r>
        </a:p>
      </dgm:t>
    </dgm:pt>
    <dgm:pt modelId="{D901A1A2-FFB1-4100-8479-0B77AD8ABBE6}" type="parTrans" cxnId="{1C5BFC9B-B010-429F-BD71-99762A7AF87C}">
      <dgm:prSet/>
      <dgm:spPr/>
      <dgm:t>
        <a:bodyPr/>
        <a:lstStyle/>
        <a:p>
          <a:pPr rtl="1"/>
          <a:endParaRPr lang="ar-EG" b="1">
            <a:solidFill>
              <a:schemeClr val="tx1"/>
            </a:solidFill>
          </a:endParaRPr>
        </a:p>
      </dgm:t>
    </dgm:pt>
    <dgm:pt modelId="{C25D993D-336B-4340-BD06-6B52744DABF8}" type="sibTrans" cxnId="{1C5BFC9B-B010-429F-BD71-99762A7AF87C}">
      <dgm:prSet/>
      <dgm:spPr/>
      <dgm:t>
        <a:bodyPr/>
        <a:lstStyle/>
        <a:p>
          <a:pPr rtl="1"/>
          <a:endParaRPr lang="ar-EG" b="1">
            <a:solidFill>
              <a:schemeClr val="tx1"/>
            </a:solidFill>
          </a:endParaRPr>
        </a:p>
      </dgm:t>
    </dgm:pt>
    <dgm:pt modelId="{74734FF7-E857-4BA3-B9DF-6DB84B2D0927}">
      <dgm:prSet/>
      <dgm:spPr/>
      <dgm:t>
        <a:bodyPr/>
        <a:lstStyle/>
        <a:p>
          <a:pPr rtl="1"/>
          <a:r>
            <a:rPr lang="ar-EG" b="1" dirty="0">
              <a:solidFill>
                <a:schemeClr val="tx1"/>
              </a:solidFill>
            </a:rPr>
            <a:t>تخفيض عدد العمال اللازمه للإنتاج. </a:t>
          </a:r>
        </a:p>
      </dgm:t>
    </dgm:pt>
    <dgm:pt modelId="{74FBFFE9-0DF8-4E17-BE03-14B3D67167E9}" type="parTrans" cxnId="{5F3A3313-DC7E-4E13-B5FA-8DF4AEB0C235}">
      <dgm:prSet/>
      <dgm:spPr/>
      <dgm:t>
        <a:bodyPr/>
        <a:lstStyle/>
        <a:p>
          <a:pPr rtl="1"/>
          <a:endParaRPr lang="ar-EG" b="1">
            <a:solidFill>
              <a:schemeClr val="tx1"/>
            </a:solidFill>
          </a:endParaRPr>
        </a:p>
      </dgm:t>
    </dgm:pt>
    <dgm:pt modelId="{9FF67F92-64FF-4213-9A61-7ABCF755D915}" type="sibTrans" cxnId="{5F3A3313-DC7E-4E13-B5FA-8DF4AEB0C235}">
      <dgm:prSet/>
      <dgm:spPr/>
      <dgm:t>
        <a:bodyPr/>
        <a:lstStyle/>
        <a:p>
          <a:pPr rtl="1"/>
          <a:endParaRPr lang="ar-EG" b="1">
            <a:solidFill>
              <a:schemeClr val="tx1"/>
            </a:solidFill>
          </a:endParaRPr>
        </a:p>
      </dgm:t>
    </dgm:pt>
    <dgm:pt modelId="{F1E3ABE3-7209-4C10-A03C-942F8010E378}">
      <dgm:prSet/>
      <dgm:spPr/>
      <dgm:t>
        <a:bodyPr/>
        <a:lstStyle/>
        <a:p>
          <a:pPr rtl="1"/>
          <a:r>
            <a:rPr lang="ar-EG" b="1">
              <a:solidFill>
                <a:schemeClr val="tx1"/>
              </a:solidFill>
            </a:rPr>
            <a:t>سهولة عملية التعبئة </a:t>
          </a:r>
        </a:p>
      </dgm:t>
    </dgm:pt>
    <dgm:pt modelId="{B116BC9B-7B4C-4977-81D6-D9348044424B}" type="parTrans" cxnId="{6DA36AD2-12DB-4F2E-9ADF-3FF2A7C9CFB1}">
      <dgm:prSet/>
      <dgm:spPr/>
      <dgm:t>
        <a:bodyPr/>
        <a:lstStyle/>
        <a:p>
          <a:pPr rtl="1"/>
          <a:endParaRPr lang="ar-EG" b="1">
            <a:solidFill>
              <a:schemeClr val="tx1"/>
            </a:solidFill>
          </a:endParaRPr>
        </a:p>
      </dgm:t>
    </dgm:pt>
    <dgm:pt modelId="{2D9D00A1-D57F-4FF7-9272-F90A524FD479}" type="sibTrans" cxnId="{6DA36AD2-12DB-4F2E-9ADF-3FF2A7C9CFB1}">
      <dgm:prSet/>
      <dgm:spPr/>
      <dgm:t>
        <a:bodyPr/>
        <a:lstStyle/>
        <a:p>
          <a:pPr rtl="1"/>
          <a:endParaRPr lang="ar-EG" b="1">
            <a:solidFill>
              <a:schemeClr val="tx1"/>
            </a:solidFill>
          </a:endParaRPr>
        </a:p>
      </dgm:t>
    </dgm:pt>
    <dgm:pt modelId="{916729CD-77EB-4256-94C2-1CE4F631A4A5}">
      <dgm:prSet/>
      <dgm:spPr/>
      <dgm:t>
        <a:bodyPr/>
        <a:lstStyle/>
        <a:p>
          <a:pPr rtl="1"/>
          <a:r>
            <a:rPr lang="ar-EG" b="1">
              <a:solidFill>
                <a:schemeClr val="tx1"/>
              </a:solidFill>
            </a:rPr>
            <a:t>زيادة القيمة الغذائية للجبن الناتج</a:t>
          </a:r>
        </a:p>
      </dgm:t>
    </dgm:pt>
    <dgm:pt modelId="{336BD402-05F2-4B2D-9031-16A1810D2E3F}" type="parTrans" cxnId="{28A06FCF-BE4A-4F0F-8A1A-E1E62BC7EF60}">
      <dgm:prSet/>
      <dgm:spPr/>
      <dgm:t>
        <a:bodyPr/>
        <a:lstStyle/>
        <a:p>
          <a:pPr rtl="1"/>
          <a:endParaRPr lang="ar-EG" b="1">
            <a:solidFill>
              <a:schemeClr val="tx1"/>
            </a:solidFill>
          </a:endParaRPr>
        </a:p>
      </dgm:t>
    </dgm:pt>
    <dgm:pt modelId="{5BC44CC8-9194-4AB7-A21E-CC31CF2AE8EF}" type="sibTrans" cxnId="{28A06FCF-BE4A-4F0F-8A1A-E1E62BC7EF60}">
      <dgm:prSet/>
      <dgm:spPr/>
      <dgm:t>
        <a:bodyPr/>
        <a:lstStyle/>
        <a:p>
          <a:pPr rtl="1"/>
          <a:endParaRPr lang="ar-EG" b="1">
            <a:solidFill>
              <a:schemeClr val="tx1"/>
            </a:solidFill>
          </a:endParaRPr>
        </a:p>
      </dgm:t>
    </dgm:pt>
    <dgm:pt modelId="{498AE716-6DCA-4F3F-AC24-2D33F50EEC67}" type="pres">
      <dgm:prSet presAssocID="{13AE4CA3-611F-4CFE-BF83-2B7AFC9725C3}" presName="Name0" presStyleCnt="0">
        <dgm:presLayoutVars>
          <dgm:dir/>
          <dgm:resizeHandles/>
        </dgm:presLayoutVars>
      </dgm:prSet>
      <dgm:spPr/>
      <dgm:t>
        <a:bodyPr/>
        <a:lstStyle/>
        <a:p>
          <a:pPr rtl="1"/>
          <a:endParaRPr lang="ar-EG"/>
        </a:p>
      </dgm:t>
    </dgm:pt>
    <dgm:pt modelId="{6B61C75D-4807-4328-ADFF-FF9B4F4C33CE}" type="pres">
      <dgm:prSet presAssocID="{F1302E4B-DDBA-4431-B8E9-F89D6C26BDE0}" presName="compNode" presStyleCnt="0"/>
      <dgm:spPr/>
    </dgm:pt>
    <dgm:pt modelId="{CD07B14A-8199-4C5F-9A1F-6FDE2A0BE8C7}" type="pres">
      <dgm:prSet presAssocID="{F1302E4B-DDBA-4431-B8E9-F89D6C26BDE0}" presName="dummyConnPt" presStyleCnt="0"/>
      <dgm:spPr/>
    </dgm:pt>
    <dgm:pt modelId="{B7A985DE-54E3-4546-B0B2-F5FE530260E3}" type="pres">
      <dgm:prSet presAssocID="{F1302E4B-DDBA-4431-B8E9-F89D6C26BDE0}" presName="node" presStyleLbl="node1" presStyleIdx="0" presStyleCnt="10">
        <dgm:presLayoutVars>
          <dgm:bulletEnabled val="1"/>
        </dgm:presLayoutVars>
      </dgm:prSet>
      <dgm:spPr/>
      <dgm:t>
        <a:bodyPr/>
        <a:lstStyle/>
        <a:p>
          <a:pPr rtl="1"/>
          <a:endParaRPr lang="ar-EG"/>
        </a:p>
      </dgm:t>
    </dgm:pt>
    <dgm:pt modelId="{4ACE3543-665E-4149-8046-A51CF7BB0E8E}" type="pres">
      <dgm:prSet presAssocID="{CFE9503C-9DF8-4979-BBCC-89B37134CC35}" presName="sibTrans" presStyleLbl="bgSibTrans2D1" presStyleIdx="0" presStyleCnt="9"/>
      <dgm:spPr/>
      <dgm:t>
        <a:bodyPr/>
        <a:lstStyle/>
        <a:p>
          <a:pPr rtl="1"/>
          <a:endParaRPr lang="ar-EG"/>
        </a:p>
      </dgm:t>
    </dgm:pt>
    <dgm:pt modelId="{329F7A92-8FCD-4D46-BD02-C7748E9BA22D}" type="pres">
      <dgm:prSet presAssocID="{7D12C919-0118-4C57-947F-8A940E97AC7D}" presName="compNode" presStyleCnt="0"/>
      <dgm:spPr/>
    </dgm:pt>
    <dgm:pt modelId="{1527AC68-BAB7-4CA4-A864-8C75C20E6897}" type="pres">
      <dgm:prSet presAssocID="{7D12C919-0118-4C57-947F-8A940E97AC7D}" presName="dummyConnPt" presStyleCnt="0"/>
      <dgm:spPr/>
    </dgm:pt>
    <dgm:pt modelId="{1E3EF4AC-743C-463B-86D4-8F2B47234785}" type="pres">
      <dgm:prSet presAssocID="{7D12C919-0118-4C57-947F-8A940E97AC7D}" presName="node" presStyleLbl="node1" presStyleIdx="1" presStyleCnt="10">
        <dgm:presLayoutVars>
          <dgm:bulletEnabled val="1"/>
        </dgm:presLayoutVars>
      </dgm:prSet>
      <dgm:spPr/>
      <dgm:t>
        <a:bodyPr/>
        <a:lstStyle/>
        <a:p>
          <a:pPr rtl="1"/>
          <a:endParaRPr lang="ar-EG"/>
        </a:p>
      </dgm:t>
    </dgm:pt>
    <dgm:pt modelId="{0C22ED11-3E84-4ADB-9F23-784CB835AFC4}" type="pres">
      <dgm:prSet presAssocID="{E8B99A2C-4F34-4844-A229-1D7F162A4F68}" presName="sibTrans" presStyleLbl="bgSibTrans2D1" presStyleIdx="1" presStyleCnt="9"/>
      <dgm:spPr/>
      <dgm:t>
        <a:bodyPr/>
        <a:lstStyle/>
        <a:p>
          <a:pPr rtl="1"/>
          <a:endParaRPr lang="ar-EG"/>
        </a:p>
      </dgm:t>
    </dgm:pt>
    <dgm:pt modelId="{25E903F6-384E-4165-8C78-C08191FF25BC}" type="pres">
      <dgm:prSet presAssocID="{68FA93DC-F897-46DA-928B-3DF6998EC3F6}" presName="compNode" presStyleCnt="0"/>
      <dgm:spPr/>
    </dgm:pt>
    <dgm:pt modelId="{0E32E37F-2361-4893-B5B0-673FD6928979}" type="pres">
      <dgm:prSet presAssocID="{68FA93DC-F897-46DA-928B-3DF6998EC3F6}" presName="dummyConnPt" presStyleCnt="0"/>
      <dgm:spPr/>
    </dgm:pt>
    <dgm:pt modelId="{ABCF8F4F-4DE7-49A1-B90E-DFDEB3AE7633}" type="pres">
      <dgm:prSet presAssocID="{68FA93DC-F897-46DA-928B-3DF6998EC3F6}" presName="node" presStyleLbl="node1" presStyleIdx="2" presStyleCnt="10">
        <dgm:presLayoutVars>
          <dgm:bulletEnabled val="1"/>
        </dgm:presLayoutVars>
      </dgm:prSet>
      <dgm:spPr/>
      <dgm:t>
        <a:bodyPr/>
        <a:lstStyle/>
        <a:p>
          <a:pPr rtl="1"/>
          <a:endParaRPr lang="ar-EG"/>
        </a:p>
      </dgm:t>
    </dgm:pt>
    <dgm:pt modelId="{43691D51-1C63-454B-BE25-E2108D01C68D}" type="pres">
      <dgm:prSet presAssocID="{35F4DC0F-2D9E-436F-BD71-5AB5884251AD}" presName="sibTrans" presStyleLbl="bgSibTrans2D1" presStyleIdx="2" presStyleCnt="9"/>
      <dgm:spPr/>
      <dgm:t>
        <a:bodyPr/>
        <a:lstStyle/>
        <a:p>
          <a:pPr rtl="1"/>
          <a:endParaRPr lang="ar-EG"/>
        </a:p>
      </dgm:t>
    </dgm:pt>
    <dgm:pt modelId="{02209161-5680-4F0B-BDC8-5C781D86EEFE}" type="pres">
      <dgm:prSet presAssocID="{487FE2BE-4279-4358-A996-E674E5E1CE33}" presName="compNode" presStyleCnt="0"/>
      <dgm:spPr/>
    </dgm:pt>
    <dgm:pt modelId="{5F05C071-DC23-406A-A6D0-D6097314494F}" type="pres">
      <dgm:prSet presAssocID="{487FE2BE-4279-4358-A996-E674E5E1CE33}" presName="dummyConnPt" presStyleCnt="0"/>
      <dgm:spPr/>
    </dgm:pt>
    <dgm:pt modelId="{CAA1D975-D098-44C8-ADF0-F9DEFCC45708}" type="pres">
      <dgm:prSet presAssocID="{487FE2BE-4279-4358-A996-E674E5E1CE33}" presName="node" presStyleLbl="node1" presStyleIdx="3" presStyleCnt="10">
        <dgm:presLayoutVars>
          <dgm:bulletEnabled val="1"/>
        </dgm:presLayoutVars>
      </dgm:prSet>
      <dgm:spPr/>
      <dgm:t>
        <a:bodyPr/>
        <a:lstStyle/>
        <a:p>
          <a:pPr rtl="1"/>
          <a:endParaRPr lang="ar-EG"/>
        </a:p>
      </dgm:t>
    </dgm:pt>
    <dgm:pt modelId="{F9C7F0C2-7DD5-4D09-9E48-C0DD12B51520}" type="pres">
      <dgm:prSet presAssocID="{FCEE59FD-2604-4DF6-AAB9-7F3A42FED4B3}" presName="sibTrans" presStyleLbl="bgSibTrans2D1" presStyleIdx="3" presStyleCnt="9"/>
      <dgm:spPr/>
      <dgm:t>
        <a:bodyPr/>
        <a:lstStyle/>
        <a:p>
          <a:pPr rtl="1"/>
          <a:endParaRPr lang="ar-EG"/>
        </a:p>
      </dgm:t>
    </dgm:pt>
    <dgm:pt modelId="{9D395CD8-C9FB-46B9-BF48-6CC1D489585F}" type="pres">
      <dgm:prSet presAssocID="{DFEF8F05-C938-428F-9C97-04C95BAB9F9B}" presName="compNode" presStyleCnt="0"/>
      <dgm:spPr/>
    </dgm:pt>
    <dgm:pt modelId="{5F55E16D-4D41-4B88-A8EE-5372E6181EE0}" type="pres">
      <dgm:prSet presAssocID="{DFEF8F05-C938-428F-9C97-04C95BAB9F9B}" presName="dummyConnPt" presStyleCnt="0"/>
      <dgm:spPr/>
    </dgm:pt>
    <dgm:pt modelId="{8D1447BE-3B7B-4EC4-9804-63A7338E0781}" type="pres">
      <dgm:prSet presAssocID="{DFEF8F05-C938-428F-9C97-04C95BAB9F9B}" presName="node" presStyleLbl="node1" presStyleIdx="4" presStyleCnt="10">
        <dgm:presLayoutVars>
          <dgm:bulletEnabled val="1"/>
        </dgm:presLayoutVars>
      </dgm:prSet>
      <dgm:spPr/>
      <dgm:t>
        <a:bodyPr/>
        <a:lstStyle/>
        <a:p>
          <a:pPr rtl="1"/>
          <a:endParaRPr lang="ar-EG"/>
        </a:p>
      </dgm:t>
    </dgm:pt>
    <dgm:pt modelId="{46EF6D80-B274-49A1-B48A-AB838ACAF3FE}" type="pres">
      <dgm:prSet presAssocID="{8666A4BF-3BD6-47D3-A02D-AF62F64C3713}" presName="sibTrans" presStyleLbl="bgSibTrans2D1" presStyleIdx="4" presStyleCnt="9"/>
      <dgm:spPr/>
      <dgm:t>
        <a:bodyPr/>
        <a:lstStyle/>
        <a:p>
          <a:pPr rtl="1"/>
          <a:endParaRPr lang="ar-EG"/>
        </a:p>
      </dgm:t>
    </dgm:pt>
    <dgm:pt modelId="{FEC2CE78-C080-4D3F-BE6C-C504E509AF6A}" type="pres">
      <dgm:prSet presAssocID="{948F12C9-AC3D-42AF-8ACB-37BF1E1964FA}" presName="compNode" presStyleCnt="0"/>
      <dgm:spPr/>
    </dgm:pt>
    <dgm:pt modelId="{3B978690-A24F-43EB-AB3C-65EE0EA39C04}" type="pres">
      <dgm:prSet presAssocID="{948F12C9-AC3D-42AF-8ACB-37BF1E1964FA}" presName="dummyConnPt" presStyleCnt="0"/>
      <dgm:spPr/>
    </dgm:pt>
    <dgm:pt modelId="{BD284281-59AA-4815-9838-4AE02FC5079C}" type="pres">
      <dgm:prSet presAssocID="{948F12C9-AC3D-42AF-8ACB-37BF1E1964FA}" presName="node" presStyleLbl="node1" presStyleIdx="5" presStyleCnt="10">
        <dgm:presLayoutVars>
          <dgm:bulletEnabled val="1"/>
        </dgm:presLayoutVars>
      </dgm:prSet>
      <dgm:spPr/>
      <dgm:t>
        <a:bodyPr/>
        <a:lstStyle/>
        <a:p>
          <a:pPr rtl="1"/>
          <a:endParaRPr lang="ar-EG"/>
        </a:p>
      </dgm:t>
    </dgm:pt>
    <dgm:pt modelId="{2828CC91-4711-4651-9D36-E4C0F4984D2C}" type="pres">
      <dgm:prSet presAssocID="{74AB66E2-B448-404A-9AD7-B7B7EF5E5AEE}" presName="sibTrans" presStyleLbl="bgSibTrans2D1" presStyleIdx="5" presStyleCnt="9"/>
      <dgm:spPr/>
      <dgm:t>
        <a:bodyPr/>
        <a:lstStyle/>
        <a:p>
          <a:pPr rtl="1"/>
          <a:endParaRPr lang="ar-EG"/>
        </a:p>
      </dgm:t>
    </dgm:pt>
    <dgm:pt modelId="{C26DEB9B-F922-4D7B-97FF-B0DE3AC47A64}" type="pres">
      <dgm:prSet presAssocID="{E0D26669-4DE0-41CA-B122-1850D639B2E0}" presName="compNode" presStyleCnt="0"/>
      <dgm:spPr/>
    </dgm:pt>
    <dgm:pt modelId="{AFEC0466-1BB1-4A64-8D7A-F451F41478E3}" type="pres">
      <dgm:prSet presAssocID="{E0D26669-4DE0-41CA-B122-1850D639B2E0}" presName="dummyConnPt" presStyleCnt="0"/>
      <dgm:spPr/>
    </dgm:pt>
    <dgm:pt modelId="{98641722-DA5E-4807-94FF-FF0F1EE6D30A}" type="pres">
      <dgm:prSet presAssocID="{E0D26669-4DE0-41CA-B122-1850D639B2E0}" presName="node" presStyleLbl="node1" presStyleIdx="6" presStyleCnt="10">
        <dgm:presLayoutVars>
          <dgm:bulletEnabled val="1"/>
        </dgm:presLayoutVars>
      </dgm:prSet>
      <dgm:spPr/>
      <dgm:t>
        <a:bodyPr/>
        <a:lstStyle/>
        <a:p>
          <a:pPr rtl="1"/>
          <a:endParaRPr lang="ar-EG"/>
        </a:p>
      </dgm:t>
    </dgm:pt>
    <dgm:pt modelId="{55C87FFB-0D43-40EB-8781-0C0CBCF31D64}" type="pres">
      <dgm:prSet presAssocID="{C25D993D-336B-4340-BD06-6B52744DABF8}" presName="sibTrans" presStyleLbl="bgSibTrans2D1" presStyleIdx="6" presStyleCnt="9"/>
      <dgm:spPr/>
      <dgm:t>
        <a:bodyPr/>
        <a:lstStyle/>
        <a:p>
          <a:pPr rtl="1"/>
          <a:endParaRPr lang="ar-EG"/>
        </a:p>
      </dgm:t>
    </dgm:pt>
    <dgm:pt modelId="{20F23AC7-55E9-49B0-B000-FA61CE271F71}" type="pres">
      <dgm:prSet presAssocID="{74734FF7-E857-4BA3-B9DF-6DB84B2D0927}" presName="compNode" presStyleCnt="0"/>
      <dgm:spPr/>
    </dgm:pt>
    <dgm:pt modelId="{D5DB612E-E771-44EE-8C8D-C80CB8ADAC61}" type="pres">
      <dgm:prSet presAssocID="{74734FF7-E857-4BA3-B9DF-6DB84B2D0927}" presName="dummyConnPt" presStyleCnt="0"/>
      <dgm:spPr/>
    </dgm:pt>
    <dgm:pt modelId="{3946F896-A26C-469A-A5B4-609E922201C6}" type="pres">
      <dgm:prSet presAssocID="{74734FF7-E857-4BA3-B9DF-6DB84B2D0927}" presName="node" presStyleLbl="node1" presStyleIdx="7" presStyleCnt="10" custLinFactNeighborY="24260">
        <dgm:presLayoutVars>
          <dgm:bulletEnabled val="1"/>
        </dgm:presLayoutVars>
      </dgm:prSet>
      <dgm:spPr/>
      <dgm:t>
        <a:bodyPr/>
        <a:lstStyle/>
        <a:p>
          <a:pPr rtl="1"/>
          <a:endParaRPr lang="ar-EG"/>
        </a:p>
      </dgm:t>
    </dgm:pt>
    <dgm:pt modelId="{AAFFF744-0BE2-4980-A21C-F923621BDDEB}" type="pres">
      <dgm:prSet presAssocID="{9FF67F92-64FF-4213-9A61-7ABCF755D915}" presName="sibTrans" presStyleLbl="bgSibTrans2D1" presStyleIdx="7" presStyleCnt="9"/>
      <dgm:spPr/>
      <dgm:t>
        <a:bodyPr/>
        <a:lstStyle/>
        <a:p>
          <a:pPr rtl="1"/>
          <a:endParaRPr lang="ar-EG"/>
        </a:p>
      </dgm:t>
    </dgm:pt>
    <dgm:pt modelId="{B74FE002-32BB-4B26-A192-836316BA8D7D}" type="pres">
      <dgm:prSet presAssocID="{F1E3ABE3-7209-4C10-A03C-942F8010E378}" presName="compNode" presStyleCnt="0"/>
      <dgm:spPr/>
    </dgm:pt>
    <dgm:pt modelId="{ECD71633-2F79-40BB-ADAD-64372ED9DA4B}" type="pres">
      <dgm:prSet presAssocID="{F1E3ABE3-7209-4C10-A03C-942F8010E378}" presName="dummyConnPt" presStyleCnt="0"/>
      <dgm:spPr/>
    </dgm:pt>
    <dgm:pt modelId="{BBAC7200-251D-4F0C-B6E5-468A2AD1DB9A}" type="pres">
      <dgm:prSet presAssocID="{F1E3ABE3-7209-4C10-A03C-942F8010E378}" presName="node" presStyleLbl="node1" presStyleIdx="8" presStyleCnt="10">
        <dgm:presLayoutVars>
          <dgm:bulletEnabled val="1"/>
        </dgm:presLayoutVars>
      </dgm:prSet>
      <dgm:spPr/>
      <dgm:t>
        <a:bodyPr/>
        <a:lstStyle/>
        <a:p>
          <a:pPr rtl="1"/>
          <a:endParaRPr lang="ar-EG"/>
        </a:p>
      </dgm:t>
    </dgm:pt>
    <dgm:pt modelId="{A7993265-4015-4FAD-8CB2-2D58EDBC63ED}" type="pres">
      <dgm:prSet presAssocID="{2D9D00A1-D57F-4FF7-9272-F90A524FD479}" presName="sibTrans" presStyleLbl="bgSibTrans2D1" presStyleIdx="8" presStyleCnt="9"/>
      <dgm:spPr/>
      <dgm:t>
        <a:bodyPr/>
        <a:lstStyle/>
        <a:p>
          <a:pPr rtl="1"/>
          <a:endParaRPr lang="ar-EG"/>
        </a:p>
      </dgm:t>
    </dgm:pt>
    <dgm:pt modelId="{3CA2CAF8-12CD-4EA8-A4D5-DF0B17AD39FE}" type="pres">
      <dgm:prSet presAssocID="{916729CD-77EB-4256-94C2-1CE4F631A4A5}" presName="compNode" presStyleCnt="0"/>
      <dgm:spPr/>
    </dgm:pt>
    <dgm:pt modelId="{519237B5-9773-40D5-86FB-1DF14E961BDF}" type="pres">
      <dgm:prSet presAssocID="{916729CD-77EB-4256-94C2-1CE4F631A4A5}" presName="dummyConnPt" presStyleCnt="0"/>
      <dgm:spPr/>
    </dgm:pt>
    <dgm:pt modelId="{ABF69138-2D86-443F-9603-F0CF21D85444}" type="pres">
      <dgm:prSet presAssocID="{916729CD-77EB-4256-94C2-1CE4F631A4A5}" presName="node" presStyleLbl="node1" presStyleIdx="9" presStyleCnt="10">
        <dgm:presLayoutVars>
          <dgm:bulletEnabled val="1"/>
        </dgm:presLayoutVars>
      </dgm:prSet>
      <dgm:spPr/>
      <dgm:t>
        <a:bodyPr/>
        <a:lstStyle/>
        <a:p>
          <a:pPr rtl="1"/>
          <a:endParaRPr lang="ar-EG"/>
        </a:p>
      </dgm:t>
    </dgm:pt>
  </dgm:ptLst>
  <dgm:cxnLst>
    <dgm:cxn modelId="{028459E0-8840-411F-B3D9-A1245DBFB760}" type="presOf" srcId="{916729CD-77EB-4256-94C2-1CE4F631A4A5}" destId="{ABF69138-2D86-443F-9603-F0CF21D85444}" srcOrd="0" destOrd="0" presId="urn:microsoft.com/office/officeart/2005/8/layout/bProcess4"/>
    <dgm:cxn modelId="{BEDA7BB0-3A48-4C50-85DC-0F167602A890}" srcId="{13AE4CA3-611F-4CFE-BF83-2B7AFC9725C3}" destId="{F1302E4B-DDBA-4431-B8E9-F89D6C26BDE0}" srcOrd="0" destOrd="0" parTransId="{F9517006-5CB1-47CF-AAA5-997E5BAB3578}" sibTransId="{CFE9503C-9DF8-4979-BBCC-89B37134CC35}"/>
    <dgm:cxn modelId="{1CF32922-3557-48E8-8237-17401E3D7EB3}" srcId="{13AE4CA3-611F-4CFE-BF83-2B7AFC9725C3}" destId="{7D12C919-0118-4C57-947F-8A940E97AC7D}" srcOrd="1" destOrd="0" parTransId="{9D20835D-3E75-4E7B-853A-D765F61ACBCC}" sibTransId="{E8B99A2C-4F34-4844-A229-1D7F162A4F68}"/>
    <dgm:cxn modelId="{65E082AE-97EA-420A-97FB-D3440AF9423A}" type="presOf" srcId="{68FA93DC-F897-46DA-928B-3DF6998EC3F6}" destId="{ABCF8F4F-4DE7-49A1-B90E-DFDEB3AE7633}" srcOrd="0" destOrd="0" presId="urn:microsoft.com/office/officeart/2005/8/layout/bProcess4"/>
    <dgm:cxn modelId="{1C5BFC9B-B010-429F-BD71-99762A7AF87C}" srcId="{13AE4CA3-611F-4CFE-BF83-2B7AFC9725C3}" destId="{E0D26669-4DE0-41CA-B122-1850D639B2E0}" srcOrd="6" destOrd="0" parTransId="{D901A1A2-FFB1-4100-8479-0B77AD8ABBE6}" sibTransId="{C25D993D-336B-4340-BD06-6B52744DABF8}"/>
    <dgm:cxn modelId="{28B5F3FF-C346-491C-B552-854507F5F397}" type="presOf" srcId="{35F4DC0F-2D9E-436F-BD71-5AB5884251AD}" destId="{43691D51-1C63-454B-BE25-E2108D01C68D}" srcOrd="0" destOrd="0" presId="urn:microsoft.com/office/officeart/2005/8/layout/bProcess4"/>
    <dgm:cxn modelId="{C54E5F69-A75A-4D68-9F6C-E80B93371DA6}" type="presOf" srcId="{2D9D00A1-D57F-4FF7-9272-F90A524FD479}" destId="{A7993265-4015-4FAD-8CB2-2D58EDBC63ED}" srcOrd="0" destOrd="0" presId="urn:microsoft.com/office/officeart/2005/8/layout/bProcess4"/>
    <dgm:cxn modelId="{84610DB8-2D83-49DA-BA02-5C6CEA5D5DD7}" type="presOf" srcId="{74AB66E2-B448-404A-9AD7-B7B7EF5E5AEE}" destId="{2828CC91-4711-4651-9D36-E4C0F4984D2C}" srcOrd="0" destOrd="0" presId="urn:microsoft.com/office/officeart/2005/8/layout/bProcess4"/>
    <dgm:cxn modelId="{09822ACC-D6B0-4CA2-9A8E-EA870603271F}" type="presOf" srcId="{487FE2BE-4279-4358-A996-E674E5E1CE33}" destId="{CAA1D975-D098-44C8-ADF0-F9DEFCC45708}" srcOrd="0" destOrd="0" presId="urn:microsoft.com/office/officeart/2005/8/layout/bProcess4"/>
    <dgm:cxn modelId="{E6223881-A54A-407E-8641-8669B6D37558}" type="presOf" srcId="{FCEE59FD-2604-4DF6-AAB9-7F3A42FED4B3}" destId="{F9C7F0C2-7DD5-4D09-9E48-C0DD12B51520}" srcOrd="0" destOrd="0" presId="urn:microsoft.com/office/officeart/2005/8/layout/bProcess4"/>
    <dgm:cxn modelId="{E6D811E7-C491-4166-9E9B-189C6F8A9902}" type="presOf" srcId="{CFE9503C-9DF8-4979-BBCC-89B37134CC35}" destId="{4ACE3543-665E-4149-8046-A51CF7BB0E8E}" srcOrd="0" destOrd="0" presId="urn:microsoft.com/office/officeart/2005/8/layout/bProcess4"/>
    <dgm:cxn modelId="{5F3A3313-DC7E-4E13-B5FA-8DF4AEB0C235}" srcId="{13AE4CA3-611F-4CFE-BF83-2B7AFC9725C3}" destId="{74734FF7-E857-4BA3-B9DF-6DB84B2D0927}" srcOrd="7" destOrd="0" parTransId="{74FBFFE9-0DF8-4E17-BE03-14B3D67167E9}" sibTransId="{9FF67F92-64FF-4213-9A61-7ABCF755D915}"/>
    <dgm:cxn modelId="{BFEADE06-39C6-4E00-AA3B-461B68A0F129}" type="presOf" srcId="{E8B99A2C-4F34-4844-A229-1D7F162A4F68}" destId="{0C22ED11-3E84-4ADB-9F23-784CB835AFC4}" srcOrd="0" destOrd="0" presId="urn:microsoft.com/office/officeart/2005/8/layout/bProcess4"/>
    <dgm:cxn modelId="{1551AEED-4D89-43EE-BEA0-475E4BC05B37}" type="presOf" srcId="{13AE4CA3-611F-4CFE-BF83-2B7AFC9725C3}" destId="{498AE716-6DCA-4F3F-AC24-2D33F50EEC67}" srcOrd="0" destOrd="0" presId="urn:microsoft.com/office/officeart/2005/8/layout/bProcess4"/>
    <dgm:cxn modelId="{BAC207D8-D756-4EB8-8239-359EC37A067F}" type="presOf" srcId="{948F12C9-AC3D-42AF-8ACB-37BF1E1964FA}" destId="{BD284281-59AA-4815-9838-4AE02FC5079C}" srcOrd="0" destOrd="0" presId="urn:microsoft.com/office/officeart/2005/8/layout/bProcess4"/>
    <dgm:cxn modelId="{6DA36AD2-12DB-4F2E-9ADF-3FF2A7C9CFB1}" srcId="{13AE4CA3-611F-4CFE-BF83-2B7AFC9725C3}" destId="{F1E3ABE3-7209-4C10-A03C-942F8010E378}" srcOrd="8" destOrd="0" parTransId="{B116BC9B-7B4C-4977-81D6-D9348044424B}" sibTransId="{2D9D00A1-D57F-4FF7-9272-F90A524FD479}"/>
    <dgm:cxn modelId="{F7A1600D-B271-484F-B000-583E5F3C161C}" type="presOf" srcId="{DFEF8F05-C938-428F-9C97-04C95BAB9F9B}" destId="{8D1447BE-3B7B-4EC4-9804-63A7338E0781}" srcOrd="0" destOrd="0" presId="urn:microsoft.com/office/officeart/2005/8/layout/bProcess4"/>
    <dgm:cxn modelId="{D9852AF4-950C-4C2A-BAD3-A45552F1462A}" type="presOf" srcId="{8666A4BF-3BD6-47D3-A02D-AF62F64C3713}" destId="{46EF6D80-B274-49A1-B48A-AB838ACAF3FE}" srcOrd="0" destOrd="0" presId="urn:microsoft.com/office/officeart/2005/8/layout/bProcess4"/>
    <dgm:cxn modelId="{BB77601B-B05F-4EA3-A5DF-5BB0C9671752}" type="presOf" srcId="{7D12C919-0118-4C57-947F-8A940E97AC7D}" destId="{1E3EF4AC-743C-463B-86D4-8F2B47234785}" srcOrd="0" destOrd="0" presId="urn:microsoft.com/office/officeart/2005/8/layout/bProcess4"/>
    <dgm:cxn modelId="{8C327635-0614-4589-B0C4-F831915D72D7}" type="presOf" srcId="{74734FF7-E857-4BA3-B9DF-6DB84B2D0927}" destId="{3946F896-A26C-469A-A5B4-609E922201C6}" srcOrd="0" destOrd="0" presId="urn:microsoft.com/office/officeart/2005/8/layout/bProcess4"/>
    <dgm:cxn modelId="{28A06FCF-BE4A-4F0F-8A1A-E1E62BC7EF60}" srcId="{13AE4CA3-611F-4CFE-BF83-2B7AFC9725C3}" destId="{916729CD-77EB-4256-94C2-1CE4F631A4A5}" srcOrd="9" destOrd="0" parTransId="{336BD402-05F2-4B2D-9031-16A1810D2E3F}" sibTransId="{5BC44CC8-9194-4AB7-A21E-CC31CF2AE8EF}"/>
    <dgm:cxn modelId="{FA09C58E-4AC4-4762-92E1-1F2E7161D95A}" srcId="{13AE4CA3-611F-4CFE-BF83-2B7AFC9725C3}" destId="{487FE2BE-4279-4358-A996-E674E5E1CE33}" srcOrd="3" destOrd="0" parTransId="{2EFC47F1-D4CA-436F-8BBA-DDBB612F5654}" sibTransId="{FCEE59FD-2604-4DF6-AAB9-7F3A42FED4B3}"/>
    <dgm:cxn modelId="{48CAE582-2D2A-4352-9159-82CE9B297EF5}" srcId="{13AE4CA3-611F-4CFE-BF83-2B7AFC9725C3}" destId="{948F12C9-AC3D-42AF-8ACB-37BF1E1964FA}" srcOrd="5" destOrd="0" parTransId="{1E728E30-E4B2-49BA-8920-C6D9DC12FFF1}" sibTransId="{74AB66E2-B448-404A-9AD7-B7B7EF5E5AEE}"/>
    <dgm:cxn modelId="{E49EE889-4850-45B9-9246-EEE74512C16A}" srcId="{13AE4CA3-611F-4CFE-BF83-2B7AFC9725C3}" destId="{68FA93DC-F897-46DA-928B-3DF6998EC3F6}" srcOrd="2" destOrd="0" parTransId="{4FAF4DCA-BC3A-4664-9046-4F36B2E63953}" sibTransId="{35F4DC0F-2D9E-436F-BD71-5AB5884251AD}"/>
    <dgm:cxn modelId="{22CD185D-E193-44D7-B4A6-5404DCF90CF6}" type="presOf" srcId="{F1302E4B-DDBA-4431-B8E9-F89D6C26BDE0}" destId="{B7A985DE-54E3-4546-B0B2-F5FE530260E3}" srcOrd="0" destOrd="0" presId="urn:microsoft.com/office/officeart/2005/8/layout/bProcess4"/>
    <dgm:cxn modelId="{0C08A164-4B68-4632-A429-2B6777723FB9}" type="presOf" srcId="{F1E3ABE3-7209-4C10-A03C-942F8010E378}" destId="{BBAC7200-251D-4F0C-B6E5-468A2AD1DB9A}" srcOrd="0" destOrd="0" presId="urn:microsoft.com/office/officeart/2005/8/layout/bProcess4"/>
    <dgm:cxn modelId="{43755FF2-E1DE-4759-B604-F210077A277D}" type="presOf" srcId="{9FF67F92-64FF-4213-9A61-7ABCF755D915}" destId="{AAFFF744-0BE2-4980-A21C-F923621BDDEB}" srcOrd="0" destOrd="0" presId="urn:microsoft.com/office/officeart/2005/8/layout/bProcess4"/>
    <dgm:cxn modelId="{A811B3FC-2B9E-4589-9786-9D5C9CE3BEC0}" srcId="{13AE4CA3-611F-4CFE-BF83-2B7AFC9725C3}" destId="{DFEF8F05-C938-428F-9C97-04C95BAB9F9B}" srcOrd="4" destOrd="0" parTransId="{8EF8F678-B789-4BCA-8519-C8834A9CAFAA}" sibTransId="{8666A4BF-3BD6-47D3-A02D-AF62F64C3713}"/>
    <dgm:cxn modelId="{C0F4C50C-9C54-4BD5-B6B9-8764FB900888}" type="presOf" srcId="{C25D993D-336B-4340-BD06-6B52744DABF8}" destId="{55C87FFB-0D43-40EB-8781-0C0CBCF31D64}" srcOrd="0" destOrd="0" presId="urn:microsoft.com/office/officeart/2005/8/layout/bProcess4"/>
    <dgm:cxn modelId="{93F575A6-97CD-46EE-8E0C-8BAF53F010DE}" type="presOf" srcId="{E0D26669-4DE0-41CA-B122-1850D639B2E0}" destId="{98641722-DA5E-4807-94FF-FF0F1EE6D30A}" srcOrd="0" destOrd="0" presId="urn:microsoft.com/office/officeart/2005/8/layout/bProcess4"/>
    <dgm:cxn modelId="{B557905B-601A-4542-9A6A-797A8CBC4BC6}" type="presParOf" srcId="{498AE716-6DCA-4F3F-AC24-2D33F50EEC67}" destId="{6B61C75D-4807-4328-ADFF-FF9B4F4C33CE}" srcOrd="0" destOrd="0" presId="urn:microsoft.com/office/officeart/2005/8/layout/bProcess4"/>
    <dgm:cxn modelId="{F02C8D0D-CC60-4AF1-BCAF-4F71E2B87422}" type="presParOf" srcId="{6B61C75D-4807-4328-ADFF-FF9B4F4C33CE}" destId="{CD07B14A-8199-4C5F-9A1F-6FDE2A0BE8C7}" srcOrd="0" destOrd="0" presId="urn:microsoft.com/office/officeart/2005/8/layout/bProcess4"/>
    <dgm:cxn modelId="{7812A050-311A-443E-80BB-BBBB4C6E7FF7}" type="presParOf" srcId="{6B61C75D-4807-4328-ADFF-FF9B4F4C33CE}" destId="{B7A985DE-54E3-4546-B0B2-F5FE530260E3}" srcOrd="1" destOrd="0" presId="urn:microsoft.com/office/officeart/2005/8/layout/bProcess4"/>
    <dgm:cxn modelId="{0B4A5C82-F647-4129-95D5-D85654C49AE0}" type="presParOf" srcId="{498AE716-6DCA-4F3F-AC24-2D33F50EEC67}" destId="{4ACE3543-665E-4149-8046-A51CF7BB0E8E}" srcOrd="1" destOrd="0" presId="urn:microsoft.com/office/officeart/2005/8/layout/bProcess4"/>
    <dgm:cxn modelId="{4EDCDB2A-6702-4458-91A2-5E544DEF69EC}" type="presParOf" srcId="{498AE716-6DCA-4F3F-AC24-2D33F50EEC67}" destId="{329F7A92-8FCD-4D46-BD02-C7748E9BA22D}" srcOrd="2" destOrd="0" presId="urn:microsoft.com/office/officeart/2005/8/layout/bProcess4"/>
    <dgm:cxn modelId="{DDBD805A-6619-4A3F-AEDA-A398DB46BB3D}" type="presParOf" srcId="{329F7A92-8FCD-4D46-BD02-C7748E9BA22D}" destId="{1527AC68-BAB7-4CA4-A864-8C75C20E6897}" srcOrd="0" destOrd="0" presId="urn:microsoft.com/office/officeart/2005/8/layout/bProcess4"/>
    <dgm:cxn modelId="{77FA5001-4F60-4896-88A4-45FE6B2E8156}" type="presParOf" srcId="{329F7A92-8FCD-4D46-BD02-C7748E9BA22D}" destId="{1E3EF4AC-743C-463B-86D4-8F2B47234785}" srcOrd="1" destOrd="0" presId="urn:microsoft.com/office/officeart/2005/8/layout/bProcess4"/>
    <dgm:cxn modelId="{1A06EFDA-9175-4DAB-9F0F-97FABB48C12E}" type="presParOf" srcId="{498AE716-6DCA-4F3F-AC24-2D33F50EEC67}" destId="{0C22ED11-3E84-4ADB-9F23-784CB835AFC4}" srcOrd="3" destOrd="0" presId="urn:microsoft.com/office/officeart/2005/8/layout/bProcess4"/>
    <dgm:cxn modelId="{9C756C1E-1440-4AFA-AB8A-76171D657541}" type="presParOf" srcId="{498AE716-6DCA-4F3F-AC24-2D33F50EEC67}" destId="{25E903F6-384E-4165-8C78-C08191FF25BC}" srcOrd="4" destOrd="0" presId="urn:microsoft.com/office/officeart/2005/8/layout/bProcess4"/>
    <dgm:cxn modelId="{7B3C657F-B79A-42E0-9DBB-738489C473B8}" type="presParOf" srcId="{25E903F6-384E-4165-8C78-C08191FF25BC}" destId="{0E32E37F-2361-4893-B5B0-673FD6928979}" srcOrd="0" destOrd="0" presId="urn:microsoft.com/office/officeart/2005/8/layout/bProcess4"/>
    <dgm:cxn modelId="{188E68D5-255C-4E8B-A715-A5E102377EF3}" type="presParOf" srcId="{25E903F6-384E-4165-8C78-C08191FF25BC}" destId="{ABCF8F4F-4DE7-49A1-B90E-DFDEB3AE7633}" srcOrd="1" destOrd="0" presId="urn:microsoft.com/office/officeart/2005/8/layout/bProcess4"/>
    <dgm:cxn modelId="{1F01CC7C-FEE1-4C69-B266-F11E8E52E5FD}" type="presParOf" srcId="{498AE716-6DCA-4F3F-AC24-2D33F50EEC67}" destId="{43691D51-1C63-454B-BE25-E2108D01C68D}" srcOrd="5" destOrd="0" presId="urn:microsoft.com/office/officeart/2005/8/layout/bProcess4"/>
    <dgm:cxn modelId="{567BDCBB-28BA-4A70-AD24-40E711D3BCEC}" type="presParOf" srcId="{498AE716-6DCA-4F3F-AC24-2D33F50EEC67}" destId="{02209161-5680-4F0B-BDC8-5C781D86EEFE}" srcOrd="6" destOrd="0" presId="urn:microsoft.com/office/officeart/2005/8/layout/bProcess4"/>
    <dgm:cxn modelId="{937C5A47-0DBB-47CD-B8AF-F4D2451CF798}" type="presParOf" srcId="{02209161-5680-4F0B-BDC8-5C781D86EEFE}" destId="{5F05C071-DC23-406A-A6D0-D6097314494F}" srcOrd="0" destOrd="0" presId="urn:microsoft.com/office/officeart/2005/8/layout/bProcess4"/>
    <dgm:cxn modelId="{83DF6153-7EFF-4E17-A9CF-0D8A56626753}" type="presParOf" srcId="{02209161-5680-4F0B-BDC8-5C781D86EEFE}" destId="{CAA1D975-D098-44C8-ADF0-F9DEFCC45708}" srcOrd="1" destOrd="0" presId="urn:microsoft.com/office/officeart/2005/8/layout/bProcess4"/>
    <dgm:cxn modelId="{E973BB8F-808D-4DE5-9B4A-55681F4664F7}" type="presParOf" srcId="{498AE716-6DCA-4F3F-AC24-2D33F50EEC67}" destId="{F9C7F0C2-7DD5-4D09-9E48-C0DD12B51520}" srcOrd="7" destOrd="0" presId="urn:microsoft.com/office/officeart/2005/8/layout/bProcess4"/>
    <dgm:cxn modelId="{EB74C18E-81A7-4C71-BD8D-3E212607DA34}" type="presParOf" srcId="{498AE716-6DCA-4F3F-AC24-2D33F50EEC67}" destId="{9D395CD8-C9FB-46B9-BF48-6CC1D489585F}" srcOrd="8" destOrd="0" presId="urn:microsoft.com/office/officeart/2005/8/layout/bProcess4"/>
    <dgm:cxn modelId="{734CF54D-DC63-45F0-BB0B-BA9EA7FE0B8B}" type="presParOf" srcId="{9D395CD8-C9FB-46B9-BF48-6CC1D489585F}" destId="{5F55E16D-4D41-4B88-A8EE-5372E6181EE0}" srcOrd="0" destOrd="0" presId="urn:microsoft.com/office/officeart/2005/8/layout/bProcess4"/>
    <dgm:cxn modelId="{E8D8F225-AF18-4A47-8257-094EE2E79609}" type="presParOf" srcId="{9D395CD8-C9FB-46B9-BF48-6CC1D489585F}" destId="{8D1447BE-3B7B-4EC4-9804-63A7338E0781}" srcOrd="1" destOrd="0" presId="urn:microsoft.com/office/officeart/2005/8/layout/bProcess4"/>
    <dgm:cxn modelId="{40F6BA48-6CA5-4871-8022-F81199C88CC0}" type="presParOf" srcId="{498AE716-6DCA-4F3F-AC24-2D33F50EEC67}" destId="{46EF6D80-B274-49A1-B48A-AB838ACAF3FE}" srcOrd="9" destOrd="0" presId="urn:microsoft.com/office/officeart/2005/8/layout/bProcess4"/>
    <dgm:cxn modelId="{7E96257C-E154-44F5-98AB-3E3528E036F9}" type="presParOf" srcId="{498AE716-6DCA-4F3F-AC24-2D33F50EEC67}" destId="{FEC2CE78-C080-4D3F-BE6C-C504E509AF6A}" srcOrd="10" destOrd="0" presId="urn:microsoft.com/office/officeart/2005/8/layout/bProcess4"/>
    <dgm:cxn modelId="{879222D7-47EF-48E9-A100-F4239F60D28B}" type="presParOf" srcId="{FEC2CE78-C080-4D3F-BE6C-C504E509AF6A}" destId="{3B978690-A24F-43EB-AB3C-65EE0EA39C04}" srcOrd="0" destOrd="0" presId="urn:microsoft.com/office/officeart/2005/8/layout/bProcess4"/>
    <dgm:cxn modelId="{DD2B9EDA-E9FD-4A68-95BE-872987B3A1C4}" type="presParOf" srcId="{FEC2CE78-C080-4D3F-BE6C-C504E509AF6A}" destId="{BD284281-59AA-4815-9838-4AE02FC5079C}" srcOrd="1" destOrd="0" presId="urn:microsoft.com/office/officeart/2005/8/layout/bProcess4"/>
    <dgm:cxn modelId="{9092D6F9-9B55-4C44-A011-3ABCDFFE82F1}" type="presParOf" srcId="{498AE716-6DCA-4F3F-AC24-2D33F50EEC67}" destId="{2828CC91-4711-4651-9D36-E4C0F4984D2C}" srcOrd="11" destOrd="0" presId="urn:microsoft.com/office/officeart/2005/8/layout/bProcess4"/>
    <dgm:cxn modelId="{3D30746D-3BD5-419C-9D34-816228E36F8C}" type="presParOf" srcId="{498AE716-6DCA-4F3F-AC24-2D33F50EEC67}" destId="{C26DEB9B-F922-4D7B-97FF-B0DE3AC47A64}" srcOrd="12" destOrd="0" presId="urn:microsoft.com/office/officeart/2005/8/layout/bProcess4"/>
    <dgm:cxn modelId="{176EEB1E-E8F4-4853-A8EE-7D6D16B9D0AF}" type="presParOf" srcId="{C26DEB9B-F922-4D7B-97FF-B0DE3AC47A64}" destId="{AFEC0466-1BB1-4A64-8D7A-F451F41478E3}" srcOrd="0" destOrd="0" presId="urn:microsoft.com/office/officeart/2005/8/layout/bProcess4"/>
    <dgm:cxn modelId="{C530E9E1-C028-4236-9F2F-EC4A91E6297E}" type="presParOf" srcId="{C26DEB9B-F922-4D7B-97FF-B0DE3AC47A64}" destId="{98641722-DA5E-4807-94FF-FF0F1EE6D30A}" srcOrd="1" destOrd="0" presId="urn:microsoft.com/office/officeart/2005/8/layout/bProcess4"/>
    <dgm:cxn modelId="{6261E89F-607B-4E0E-8888-98CD29619782}" type="presParOf" srcId="{498AE716-6DCA-4F3F-AC24-2D33F50EEC67}" destId="{55C87FFB-0D43-40EB-8781-0C0CBCF31D64}" srcOrd="13" destOrd="0" presId="urn:microsoft.com/office/officeart/2005/8/layout/bProcess4"/>
    <dgm:cxn modelId="{5FF299D5-EEDA-43A5-A158-89BA3602985F}" type="presParOf" srcId="{498AE716-6DCA-4F3F-AC24-2D33F50EEC67}" destId="{20F23AC7-55E9-49B0-B000-FA61CE271F71}" srcOrd="14" destOrd="0" presId="urn:microsoft.com/office/officeart/2005/8/layout/bProcess4"/>
    <dgm:cxn modelId="{F853A90C-4778-4485-B8AC-8130DC8C227F}" type="presParOf" srcId="{20F23AC7-55E9-49B0-B000-FA61CE271F71}" destId="{D5DB612E-E771-44EE-8C8D-C80CB8ADAC61}" srcOrd="0" destOrd="0" presId="urn:microsoft.com/office/officeart/2005/8/layout/bProcess4"/>
    <dgm:cxn modelId="{3DD08230-E150-42D5-9AF0-11CAB9B7AC52}" type="presParOf" srcId="{20F23AC7-55E9-49B0-B000-FA61CE271F71}" destId="{3946F896-A26C-469A-A5B4-609E922201C6}" srcOrd="1" destOrd="0" presId="urn:microsoft.com/office/officeart/2005/8/layout/bProcess4"/>
    <dgm:cxn modelId="{0D1C9199-6D03-4BE5-96F9-15F3EF924F14}" type="presParOf" srcId="{498AE716-6DCA-4F3F-AC24-2D33F50EEC67}" destId="{AAFFF744-0BE2-4980-A21C-F923621BDDEB}" srcOrd="15" destOrd="0" presId="urn:microsoft.com/office/officeart/2005/8/layout/bProcess4"/>
    <dgm:cxn modelId="{199A0DD6-ECFB-46C9-97AF-4BD54BFD2F5B}" type="presParOf" srcId="{498AE716-6DCA-4F3F-AC24-2D33F50EEC67}" destId="{B74FE002-32BB-4B26-A192-836316BA8D7D}" srcOrd="16" destOrd="0" presId="urn:microsoft.com/office/officeart/2005/8/layout/bProcess4"/>
    <dgm:cxn modelId="{D14B5EBA-08C0-45C4-8771-EDCC7496E0F2}" type="presParOf" srcId="{B74FE002-32BB-4B26-A192-836316BA8D7D}" destId="{ECD71633-2F79-40BB-ADAD-64372ED9DA4B}" srcOrd="0" destOrd="0" presId="urn:microsoft.com/office/officeart/2005/8/layout/bProcess4"/>
    <dgm:cxn modelId="{AC43ED78-8EFA-4AE7-B038-3DFF52931DF0}" type="presParOf" srcId="{B74FE002-32BB-4B26-A192-836316BA8D7D}" destId="{BBAC7200-251D-4F0C-B6E5-468A2AD1DB9A}" srcOrd="1" destOrd="0" presId="urn:microsoft.com/office/officeart/2005/8/layout/bProcess4"/>
    <dgm:cxn modelId="{33BFE83A-F546-486D-8874-ECD39599DFC9}" type="presParOf" srcId="{498AE716-6DCA-4F3F-AC24-2D33F50EEC67}" destId="{A7993265-4015-4FAD-8CB2-2D58EDBC63ED}" srcOrd="17" destOrd="0" presId="urn:microsoft.com/office/officeart/2005/8/layout/bProcess4"/>
    <dgm:cxn modelId="{E33D286C-E64E-4217-A120-0F467CC8F2E7}" type="presParOf" srcId="{498AE716-6DCA-4F3F-AC24-2D33F50EEC67}" destId="{3CA2CAF8-12CD-4EA8-A4D5-DF0B17AD39FE}" srcOrd="18" destOrd="0" presId="urn:microsoft.com/office/officeart/2005/8/layout/bProcess4"/>
    <dgm:cxn modelId="{4478981C-40A0-458E-9D1F-A8AC462E9798}" type="presParOf" srcId="{3CA2CAF8-12CD-4EA8-A4D5-DF0B17AD39FE}" destId="{519237B5-9773-40D5-86FB-1DF14E961BDF}" srcOrd="0" destOrd="0" presId="urn:microsoft.com/office/officeart/2005/8/layout/bProcess4"/>
    <dgm:cxn modelId="{19A79BE1-ACD0-4451-BD0A-3A795B89D6FB}" type="presParOf" srcId="{3CA2CAF8-12CD-4EA8-A4D5-DF0B17AD39FE}" destId="{ABF69138-2D86-443F-9603-F0CF21D8544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883D3AD-9ED0-4B79-A652-DB22668894EB}" type="doc">
      <dgm:prSet loTypeId="urn:microsoft.com/office/officeart/2005/8/layout/hList6" loCatId="list" qsTypeId="urn:microsoft.com/office/officeart/2005/8/quickstyle/3d3" qsCatId="3D" csTypeId="urn:microsoft.com/office/officeart/2005/8/colors/colorful4" csCatId="colorful" phldr="1"/>
      <dgm:spPr/>
      <dgm:t>
        <a:bodyPr/>
        <a:lstStyle/>
        <a:p>
          <a:pPr rtl="1"/>
          <a:endParaRPr lang="ar-EG"/>
        </a:p>
      </dgm:t>
    </dgm:pt>
    <dgm:pt modelId="{A7ECFB6E-9430-45E2-8F7A-130651389EDB}">
      <dgm:prSet/>
      <dgm:spPr/>
      <dgm:t>
        <a:bodyPr/>
        <a:lstStyle/>
        <a:p>
          <a:pPr rtl="1"/>
          <a:r>
            <a:rPr lang="ar-EG" b="1" dirty="0">
              <a:solidFill>
                <a:schemeClr val="tx1"/>
              </a:solidFill>
            </a:rPr>
            <a:t>من الصعب الوصول إلي تركيز الجوامد الكلية والبروتين في الجبن الأولية </a:t>
          </a:r>
          <a:r>
            <a:rPr lang="en-US" b="1" dirty="0" err="1">
              <a:solidFill>
                <a:schemeClr val="tx1"/>
              </a:solidFill>
            </a:rPr>
            <a:t>precheese</a:t>
          </a:r>
          <a:r>
            <a:rPr lang="en-US" b="1" dirty="0">
              <a:solidFill>
                <a:schemeClr val="tx1"/>
              </a:solidFill>
            </a:rPr>
            <a:t> </a:t>
          </a:r>
          <a:endParaRPr lang="ar-EG" b="1" dirty="0">
            <a:solidFill>
              <a:schemeClr val="tx1"/>
            </a:solidFill>
          </a:endParaRPr>
        </a:p>
      </dgm:t>
    </dgm:pt>
    <dgm:pt modelId="{79312120-C320-4790-A53A-04379186BCF9}" type="parTrans" cxnId="{89DAB618-7410-4770-AD22-E07CB05352FE}">
      <dgm:prSet/>
      <dgm:spPr/>
      <dgm:t>
        <a:bodyPr/>
        <a:lstStyle/>
        <a:p>
          <a:pPr rtl="1"/>
          <a:endParaRPr lang="ar-EG" b="1">
            <a:solidFill>
              <a:schemeClr val="tx1"/>
            </a:solidFill>
          </a:endParaRPr>
        </a:p>
      </dgm:t>
    </dgm:pt>
    <dgm:pt modelId="{0B4E21C1-2FF7-4B06-8DB1-262EC0A757BC}" type="sibTrans" cxnId="{89DAB618-7410-4770-AD22-E07CB05352FE}">
      <dgm:prSet/>
      <dgm:spPr/>
      <dgm:t>
        <a:bodyPr/>
        <a:lstStyle/>
        <a:p>
          <a:pPr rtl="1"/>
          <a:endParaRPr lang="ar-EG" b="1">
            <a:solidFill>
              <a:schemeClr val="tx1"/>
            </a:solidFill>
          </a:endParaRPr>
        </a:p>
      </dgm:t>
    </dgm:pt>
    <dgm:pt modelId="{B1FB5F2E-4398-419D-96FA-D94F560C4F8E}">
      <dgm:prSet/>
      <dgm:spPr/>
      <dgm:t>
        <a:bodyPr/>
        <a:lstStyle/>
        <a:p>
          <a:pPr rtl="1"/>
          <a:r>
            <a:rPr lang="ar-EG" b="1" dirty="0">
              <a:solidFill>
                <a:schemeClr val="tx1"/>
              </a:solidFill>
            </a:rPr>
            <a:t>زيادة المادة الجافة في مركز </a:t>
          </a:r>
          <a:r>
            <a:rPr lang="en-US" b="1" dirty="0">
              <a:solidFill>
                <a:schemeClr val="tx1"/>
              </a:solidFill>
            </a:rPr>
            <a:t>UF</a:t>
          </a:r>
          <a:r>
            <a:rPr lang="ar-EG" b="1" dirty="0">
              <a:solidFill>
                <a:schemeClr val="tx1"/>
              </a:solidFill>
            </a:rPr>
            <a:t> بالتبخير للوصول الي مستوي المادة الجافة في الجبن  </a:t>
          </a:r>
        </a:p>
      </dgm:t>
    </dgm:pt>
    <dgm:pt modelId="{0ACA3FA2-8621-4B5E-B1E6-BFBE906F086A}" type="parTrans" cxnId="{774467C0-019A-4562-A69F-B9A68E5E2047}">
      <dgm:prSet/>
      <dgm:spPr/>
      <dgm:t>
        <a:bodyPr/>
        <a:lstStyle/>
        <a:p>
          <a:pPr rtl="1"/>
          <a:endParaRPr lang="ar-EG" b="1">
            <a:solidFill>
              <a:schemeClr val="tx1"/>
            </a:solidFill>
          </a:endParaRPr>
        </a:p>
      </dgm:t>
    </dgm:pt>
    <dgm:pt modelId="{07FE5210-E415-4636-97BA-43F40D786DE0}" type="sibTrans" cxnId="{774467C0-019A-4562-A69F-B9A68E5E2047}">
      <dgm:prSet/>
      <dgm:spPr/>
      <dgm:t>
        <a:bodyPr/>
        <a:lstStyle/>
        <a:p>
          <a:pPr rtl="1"/>
          <a:endParaRPr lang="ar-EG" b="1">
            <a:solidFill>
              <a:schemeClr val="tx1"/>
            </a:solidFill>
          </a:endParaRPr>
        </a:p>
      </dgm:t>
    </dgm:pt>
    <dgm:pt modelId="{F6F82285-BEB3-4640-A754-0E1FC7E889DC}">
      <dgm:prSet/>
      <dgm:spPr/>
      <dgm:t>
        <a:bodyPr/>
        <a:lstStyle/>
        <a:p>
          <a:pPr rtl="1"/>
          <a:r>
            <a:rPr lang="ar-EG" b="1">
              <a:solidFill>
                <a:schemeClr val="tx1"/>
              </a:solidFill>
            </a:rPr>
            <a:t>تسخين مركز </a:t>
          </a:r>
          <a:r>
            <a:rPr lang="en-US" b="1">
              <a:solidFill>
                <a:schemeClr val="tx1"/>
              </a:solidFill>
            </a:rPr>
            <a:t>UF</a:t>
          </a:r>
          <a:r>
            <a:rPr lang="ar-EG" b="1">
              <a:solidFill>
                <a:schemeClr val="tx1"/>
              </a:solidFill>
            </a:rPr>
            <a:t> لدنترة بروتينات الشرش وتكوين معقد مع الكازينات </a:t>
          </a:r>
        </a:p>
      </dgm:t>
    </dgm:pt>
    <dgm:pt modelId="{AB55A0F2-5945-47BE-8282-CB68BAFD07A6}" type="parTrans" cxnId="{DA766CDE-0455-4455-9EE4-80E96E36286A}">
      <dgm:prSet/>
      <dgm:spPr/>
      <dgm:t>
        <a:bodyPr/>
        <a:lstStyle/>
        <a:p>
          <a:pPr rtl="1"/>
          <a:endParaRPr lang="ar-EG" b="1">
            <a:solidFill>
              <a:schemeClr val="tx1"/>
            </a:solidFill>
          </a:endParaRPr>
        </a:p>
      </dgm:t>
    </dgm:pt>
    <dgm:pt modelId="{A4D5D906-3B8A-46AB-85E6-4354FDB457AB}" type="sibTrans" cxnId="{DA766CDE-0455-4455-9EE4-80E96E36286A}">
      <dgm:prSet/>
      <dgm:spPr/>
      <dgm:t>
        <a:bodyPr/>
        <a:lstStyle/>
        <a:p>
          <a:pPr rtl="1"/>
          <a:endParaRPr lang="ar-EG" b="1">
            <a:solidFill>
              <a:schemeClr val="tx1"/>
            </a:solidFill>
          </a:endParaRPr>
        </a:p>
      </dgm:t>
    </dgm:pt>
    <dgm:pt modelId="{FD729D86-A8CF-4939-99CD-088EDD6D4F7E}">
      <dgm:prSet/>
      <dgm:spPr/>
      <dgm:t>
        <a:bodyPr/>
        <a:lstStyle/>
        <a:p>
          <a:pPr rtl="1"/>
          <a:r>
            <a:rPr lang="ar-EG" b="1" dirty="0">
              <a:solidFill>
                <a:schemeClr val="tx1"/>
              </a:solidFill>
            </a:rPr>
            <a:t>استخدام الأغشية المعدنية </a:t>
          </a:r>
          <a:r>
            <a:rPr lang="en-US" b="1" dirty="0">
              <a:solidFill>
                <a:schemeClr val="tx1"/>
              </a:solidFill>
            </a:rPr>
            <a:t>mineral membranes</a:t>
          </a:r>
          <a:endParaRPr lang="ar-EG" b="1" dirty="0">
            <a:solidFill>
              <a:schemeClr val="tx1"/>
            </a:solidFill>
          </a:endParaRPr>
        </a:p>
      </dgm:t>
    </dgm:pt>
    <dgm:pt modelId="{B9FF81F6-189B-432A-9DD9-3B318F78F964}" type="parTrans" cxnId="{9FC98DC4-0F97-4039-8621-6BC08495A5DA}">
      <dgm:prSet/>
      <dgm:spPr/>
      <dgm:t>
        <a:bodyPr/>
        <a:lstStyle/>
        <a:p>
          <a:pPr rtl="1"/>
          <a:endParaRPr lang="ar-EG" b="1">
            <a:solidFill>
              <a:schemeClr val="tx1"/>
            </a:solidFill>
          </a:endParaRPr>
        </a:p>
      </dgm:t>
    </dgm:pt>
    <dgm:pt modelId="{6096DD6D-C3E7-429C-84C0-4A3DD5F217CA}" type="sibTrans" cxnId="{9FC98DC4-0F97-4039-8621-6BC08495A5DA}">
      <dgm:prSet/>
      <dgm:spPr/>
      <dgm:t>
        <a:bodyPr/>
        <a:lstStyle/>
        <a:p>
          <a:pPr rtl="1"/>
          <a:endParaRPr lang="ar-EG" b="1">
            <a:solidFill>
              <a:schemeClr val="tx1"/>
            </a:solidFill>
          </a:endParaRPr>
        </a:p>
      </dgm:t>
    </dgm:pt>
    <dgm:pt modelId="{20AB5DAC-3C36-4DB0-A9CA-AFCAC48613C8}">
      <dgm:prSet/>
      <dgm:spPr/>
      <dgm:t>
        <a:bodyPr/>
        <a:lstStyle/>
        <a:p>
          <a:pPr rtl="1"/>
          <a:r>
            <a:rPr lang="ar-EG" b="1" dirty="0">
              <a:solidFill>
                <a:schemeClr val="tx1"/>
              </a:solidFill>
            </a:rPr>
            <a:t>إضافة مركز بروتين شرش مجفف أو مركز لبن كامل إلي مركز </a:t>
          </a:r>
          <a:r>
            <a:rPr lang="en-US" b="1" dirty="0">
              <a:solidFill>
                <a:schemeClr val="tx1"/>
              </a:solidFill>
            </a:rPr>
            <a:t>UF</a:t>
          </a:r>
          <a:endParaRPr lang="ar-EG" b="1" dirty="0">
            <a:solidFill>
              <a:schemeClr val="tx1"/>
            </a:solidFill>
          </a:endParaRPr>
        </a:p>
      </dgm:t>
    </dgm:pt>
    <dgm:pt modelId="{14760505-4D16-45D1-A66E-D464C31C9876}" type="parTrans" cxnId="{A21AA9EA-D9E8-4F2B-9D6F-0A83C3AE4C68}">
      <dgm:prSet/>
      <dgm:spPr/>
      <dgm:t>
        <a:bodyPr/>
        <a:lstStyle/>
        <a:p>
          <a:pPr rtl="1"/>
          <a:endParaRPr lang="ar-EG" b="1">
            <a:solidFill>
              <a:schemeClr val="tx1"/>
            </a:solidFill>
          </a:endParaRPr>
        </a:p>
      </dgm:t>
    </dgm:pt>
    <dgm:pt modelId="{6578C4D3-99AD-4DC1-9FDB-BC2D74A8E3C8}" type="sibTrans" cxnId="{A21AA9EA-D9E8-4F2B-9D6F-0A83C3AE4C68}">
      <dgm:prSet/>
      <dgm:spPr/>
      <dgm:t>
        <a:bodyPr/>
        <a:lstStyle/>
        <a:p>
          <a:pPr rtl="1"/>
          <a:endParaRPr lang="ar-EG" b="1">
            <a:solidFill>
              <a:schemeClr val="tx1"/>
            </a:solidFill>
          </a:endParaRPr>
        </a:p>
      </dgm:t>
    </dgm:pt>
    <dgm:pt modelId="{0E8CDE73-71E9-4775-8A55-F83C3AA53869}" type="pres">
      <dgm:prSet presAssocID="{E883D3AD-9ED0-4B79-A652-DB22668894EB}" presName="Name0" presStyleCnt="0">
        <dgm:presLayoutVars>
          <dgm:dir/>
          <dgm:resizeHandles val="exact"/>
        </dgm:presLayoutVars>
      </dgm:prSet>
      <dgm:spPr/>
      <dgm:t>
        <a:bodyPr/>
        <a:lstStyle/>
        <a:p>
          <a:pPr rtl="1"/>
          <a:endParaRPr lang="ar-EG"/>
        </a:p>
      </dgm:t>
    </dgm:pt>
    <dgm:pt modelId="{7B79901F-3C3E-4942-BEF7-6E8A977A4240}" type="pres">
      <dgm:prSet presAssocID="{A7ECFB6E-9430-45E2-8F7A-130651389EDB}" presName="node" presStyleLbl="node1" presStyleIdx="0" presStyleCnt="5">
        <dgm:presLayoutVars>
          <dgm:bulletEnabled val="1"/>
        </dgm:presLayoutVars>
      </dgm:prSet>
      <dgm:spPr/>
      <dgm:t>
        <a:bodyPr/>
        <a:lstStyle/>
        <a:p>
          <a:pPr rtl="1"/>
          <a:endParaRPr lang="ar-EG"/>
        </a:p>
      </dgm:t>
    </dgm:pt>
    <dgm:pt modelId="{805C4599-0C5A-4D2D-8F98-B63B2BFDD46E}" type="pres">
      <dgm:prSet presAssocID="{0B4E21C1-2FF7-4B06-8DB1-262EC0A757BC}" presName="sibTrans" presStyleCnt="0"/>
      <dgm:spPr/>
    </dgm:pt>
    <dgm:pt modelId="{2C085ADA-F183-4666-BB54-6A1BB32D0814}" type="pres">
      <dgm:prSet presAssocID="{B1FB5F2E-4398-419D-96FA-D94F560C4F8E}" presName="node" presStyleLbl="node1" presStyleIdx="1" presStyleCnt="5">
        <dgm:presLayoutVars>
          <dgm:bulletEnabled val="1"/>
        </dgm:presLayoutVars>
      </dgm:prSet>
      <dgm:spPr/>
      <dgm:t>
        <a:bodyPr/>
        <a:lstStyle/>
        <a:p>
          <a:pPr rtl="1"/>
          <a:endParaRPr lang="ar-EG"/>
        </a:p>
      </dgm:t>
    </dgm:pt>
    <dgm:pt modelId="{C4961500-16DB-4DD8-A49A-A71AFAC8A1EA}" type="pres">
      <dgm:prSet presAssocID="{07FE5210-E415-4636-97BA-43F40D786DE0}" presName="sibTrans" presStyleCnt="0"/>
      <dgm:spPr/>
    </dgm:pt>
    <dgm:pt modelId="{E6A2115F-6B4F-40F7-8E7D-45EF8D831DA4}" type="pres">
      <dgm:prSet presAssocID="{F6F82285-BEB3-4640-A754-0E1FC7E889DC}" presName="node" presStyleLbl="node1" presStyleIdx="2" presStyleCnt="5">
        <dgm:presLayoutVars>
          <dgm:bulletEnabled val="1"/>
        </dgm:presLayoutVars>
      </dgm:prSet>
      <dgm:spPr/>
      <dgm:t>
        <a:bodyPr/>
        <a:lstStyle/>
        <a:p>
          <a:pPr rtl="1"/>
          <a:endParaRPr lang="ar-EG"/>
        </a:p>
      </dgm:t>
    </dgm:pt>
    <dgm:pt modelId="{945E0B94-51DC-4081-8E07-B34DE66CB222}" type="pres">
      <dgm:prSet presAssocID="{A4D5D906-3B8A-46AB-85E6-4354FDB457AB}" presName="sibTrans" presStyleCnt="0"/>
      <dgm:spPr/>
    </dgm:pt>
    <dgm:pt modelId="{0CFA252A-E514-472A-8D06-84C7C7D79E9F}" type="pres">
      <dgm:prSet presAssocID="{FD729D86-A8CF-4939-99CD-088EDD6D4F7E}" presName="node" presStyleLbl="node1" presStyleIdx="3" presStyleCnt="5">
        <dgm:presLayoutVars>
          <dgm:bulletEnabled val="1"/>
        </dgm:presLayoutVars>
      </dgm:prSet>
      <dgm:spPr/>
      <dgm:t>
        <a:bodyPr/>
        <a:lstStyle/>
        <a:p>
          <a:pPr rtl="1"/>
          <a:endParaRPr lang="ar-EG"/>
        </a:p>
      </dgm:t>
    </dgm:pt>
    <dgm:pt modelId="{C7151B69-4404-457D-A694-8CF301D8C190}" type="pres">
      <dgm:prSet presAssocID="{6096DD6D-C3E7-429C-84C0-4A3DD5F217CA}" presName="sibTrans" presStyleCnt="0"/>
      <dgm:spPr/>
    </dgm:pt>
    <dgm:pt modelId="{B01B8C71-1D61-4445-8F76-C7F25AFFBF9B}" type="pres">
      <dgm:prSet presAssocID="{20AB5DAC-3C36-4DB0-A9CA-AFCAC48613C8}" presName="node" presStyleLbl="node1" presStyleIdx="4" presStyleCnt="5">
        <dgm:presLayoutVars>
          <dgm:bulletEnabled val="1"/>
        </dgm:presLayoutVars>
      </dgm:prSet>
      <dgm:spPr/>
      <dgm:t>
        <a:bodyPr/>
        <a:lstStyle/>
        <a:p>
          <a:pPr rtl="1"/>
          <a:endParaRPr lang="ar-EG"/>
        </a:p>
      </dgm:t>
    </dgm:pt>
  </dgm:ptLst>
  <dgm:cxnLst>
    <dgm:cxn modelId="{9FC98DC4-0F97-4039-8621-6BC08495A5DA}" srcId="{E883D3AD-9ED0-4B79-A652-DB22668894EB}" destId="{FD729D86-A8CF-4939-99CD-088EDD6D4F7E}" srcOrd="3" destOrd="0" parTransId="{B9FF81F6-189B-432A-9DD9-3B318F78F964}" sibTransId="{6096DD6D-C3E7-429C-84C0-4A3DD5F217CA}"/>
    <dgm:cxn modelId="{709F8D4D-8C1B-4CB6-89DA-B8FC84889B37}" type="presOf" srcId="{F6F82285-BEB3-4640-A754-0E1FC7E889DC}" destId="{E6A2115F-6B4F-40F7-8E7D-45EF8D831DA4}" srcOrd="0" destOrd="0" presId="urn:microsoft.com/office/officeart/2005/8/layout/hList6"/>
    <dgm:cxn modelId="{4258DAEF-5F3F-4EF8-BB03-0B2A3C265501}" type="presOf" srcId="{A7ECFB6E-9430-45E2-8F7A-130651389EDB}" destId="{7B79901F-3C3E-4942-BEF7-6E8A977A4240}" srcOrd="0" destOrd="0" presId="urn:microsoft.com/office/officeart/2005/8/layout/hList6"/>
    <dgm:cxn modelId="{0F4F8EEA-4784-46C3-A3DE-B31878AA7CAB}" type="presOf" srcId="{FD729D86-A8CF-4939-99CD-088EDD6D4F7E}" destId="{0CFA252A-E514-472A-8D06-84C7C7D79E9F}" srcOrd="0" destOrd="0" presId="urn:microsoft.com/office/officeart/2005/8/layout/hList6"/>
    <dgm:cxn modelId="{C637609C-3D17-4BF4-BF7C-8553D8FE7D4F}" type="presOf" srcId="{20AB5DAC-3C36-4DB0-A9CA-AFCAC48613C8}" destId="{B01B8C71-1D61-4445-8F76-C7F25AFFBF9B}" srcOrd="0" destOrd="0" presId="urn:microsoft.com/office/officeart/2005/8/layout/hList6"/>
    <dgm:cxn modelId="{719764DE-B8E9-43A5-9235-42EF0ECF07A4}" type="presOf" srcId="{B1FB5F2E-4398-419D-96FA-D94F560C4F8E}" destId="{2C085ADA-F183-4666-BB54-6A1BB32D0814}" srcOrd="0" destOrd="0" presId="urn:microsoft.com/office/officeart/2005/8/layout/hList6"/>
    <dgm:cxn modelId="{DA766CDE-0455-4455-9EE4-80E96E36286A}" srcId="{E883D3AD-9ED0-4B79-A652-DB22668894EB}" destId="{F6F82285-BEB3-4640-A754-0E1FC7E889DC}" srcOrd="2" destOrd="0" parTransId="{AB55A0F2-5945-47BE-8282-CB68BAFD07A6}" sibTransId="{A4D5D906-3B8A-46AB-85E6-4354FDB457AB}"/>
    <dgm:cxn modelId="{A21AA9EA-D9E8-4F2B-9D6F-0A83C3AE4C68}" srcId="{E883D3AD-9ED0-4B79-A652-DB22668894EB}" destId="{20AB5DAC-3C36-4DB0-A9CA-AFCAC48613C8}" srcOrd="4" destOrd="0" parTransId="{14760505-4D16-45D1-A66E-D464C31C9876}" sibTransId="{6578C4D3-99AD-4DC1-9FDB-BC2D74A8E3C8}"/>
    <dgm:cxn modelId="{774467C0-019A-4562-A69F-B9A68E5E2047}" srcId="{E883D3AD-9ED0-4B79-A652-DB22668894EB}" destId="{B1FB5F2E-4398-419D-96FA-D94F560C4F8E}" srcOrd="1" destOrd="0" parTransId="{0ACA3FA2-8621-4B5E-B1E6-BFBE906F086A}" sibTransId="{07FE5210-E415-4636-97BA-43F40D786DE0}"/>
    <dgm:cxn modelId="{89DAB618-7410-4770-AD22-E07CB05352FE}" srcId="{E883D3AD-9ED0-4B79-A652-DB22668894EB}" destId="{A7ECFB6E-9430-45E2-8F7A-130651389EDB}" srcOrd="0" destOrd="0" parTransId="{79312120-C320-4790-A53A-04379186BCF9}" sibTransId="{0B4E21C1-2FF7-4B06-8DB1-262EC0A757BC}"/>
    <dgm:cxn modelId="{B35AD16F-663D-4AD6-B228-AD30B2041ED4}" type="presOf" srcId="{E883D3AD-9ED0-4B79-A652-DB22668894EB}" destId="{0E8CDE73-71E9-4775-8A55-F83C3AA53869}" srcOrd="0" destOrd="0" presId="urn:microsoft.com/office/officeart/2005/8/layout/hList6"/>
    <dgm:cxn modelId="{29D0F4F5-6392-4EAE-A65F-53C9C7AF3D9C}" type="presParOf" srcId="{0E8CDE73-71E9-4775-8A55-F83C3AA53869}" destId="{7B79901F-3C3E-4942-BEF7-6E8A977A4240}" srcOrd="0" destOrd="0" presId="urn:microsoft.com/office/officeart/2005/8/layout/hList6"/>
    <dgm:cxn modelId="{3FF5A971-9564-4818-B6E9-CADEE81E0553}" type="presParOf" srcId="{0E8CDE73-71E9-4775-8A55-F83C3AA53869}" destId="{805C4599-0C5A-4D2D-8F98-B63B2BFDD46E}" srcOrd="1" destOrd="0" presId="urn:microsoft.com/office/officeart/2005/8/layout/hList6"/>
    <dgm:cxn modelId="{6BC08A83-B58A-436E-A456-E4C598DA2C29}" type="presParOf" srcId="{0E8CDE73-71E9-4775-8A55-F83C3AA53869}" destId="{2C085ADA-F183-4666-BB54-6A1BB32D0814}" srcOrd="2" destOrd="0" presId="urn:microsoft.com/office/officeart/2005/8/layout/hList6"/>
    <dgm:cxn modelId="{E1188DB7-3C31-4F07-898D-D736B7F6E7F8}" type="presParOf" srcId="{0E8CDE73-71E9-4775-8A55-F83C3AA53869}" destId="{C4961500-16DB-4DD8-A49A-A71AFAC8A1EA}" srcOrd="3" destOrd="0" presId="urn:microsoft.com/office/officeart/2005/8/layout/hList6"/>
    <dgm:cxn modelId="{E0625F5D-FCEA-4F03-AFFD-4631D9863A88}" type="presParOf" srcId="{0E8CDE73-71E9-4775-8A55-F83C3AA53869}" destId="{E6A2115F-6B4F-40F7-8E7D-45EF8D831DA4}" srcOrd="4" destOrd="0" presId="urn:microsoft.com/office/officeart/2005/8/layout/hList6"/>
    <dgm:cxn modelId="{A2155AB2-B797-4502-A41B-6E29FDB0476D}" type="presParOf" srcId="{0E8CDE73-71E9-4775-8A55-F83C3AA53869}" destId="{945E0B94-51DC-4081-8E07-B34DE66CB222}" srcOrd="5" destOrd="0" presId="urn:microsoft.com/office/officeart/2005/8/layout/hList6"/>
    <dgm:cxn modelId="{0B9BB6B9-BD4D-4B57-A6A0-F793A238470E}" type="presParOf" srcId="{0E8CDE73-71E9-4775-8A55-F83C3AA53869}" destId="{0CFA252A-E514-472A-8D06-84C7C7D79E9F}" srcOrd="6" destOrd="0" presId="urn:microsoft.com/office/officeart/2005/8/layout/hList6"/>
    <dgm:cxn modelId="{076BBB0F-B2FE-458D-AEAA-EB7BC10FBD21}" type="presParOf" srcId="{0E8CDE73-71E9-4775-8A55-F83C3AA53869}" destId="{C7151B69-4404-457D-A694-8CF301D8C190}" srcOrd="7" destOrd="0" presId="urn:microsoft.com/office/officeart/2005/8/layout/hList6"/>
    <dgm:cxn modelId="{F9FF247E-3E0E-45BC-861D-7712304B78CF}" type="presParOf" srcId="{0E8CDE73-71E9-4775-8A55-F83C3AA53869}" destId="{B01B8C71-1D61-4445-8F76-C7F25AFFBF9B}"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883D3AD-9ED0-4B79-A652-DB22668894EB}" type="doc">
      <dgm:prSet loTypeId="urn:microsoft.com/office/officeart/2005/8/layout/hList6" loCatId="list" qsTypeId="urn:microsoft.com/office/officeart/2005/8/quickstyle/3d3" qsCatId="3D" csTypeId="urn:microsoft.com/office/officeart/2005/8/colors/colorful4" csCatId="colorful" phldr="1"/>
      <dgm:spPr/>
      <dgm:t>
        <a:bodyPr/>
        <a:lstStyle/>
        <a:p>
          <a:pPr rtl="1"/>
          <a:endParaRPr lang="ar-EG"/>
        </a:p>
      </dgm:t>
    </dgm:pt>
    <dgm:pt modelId="{A7ECFB6E-9430-45E2-8F7A-130651389EDB}">
      <dgm:prSet/>
      <dgm:spPr/>
      <dgm:t>
        <a:bodyPr/>
        <a:lstStyle/>
        <a:p>
          <a:pPr rtl="1"/>
          <a:r>
            <a:rPr lang="ar-EG" b="1" dirty="0">
              <a:solidFill>
                <a:schemeClr val="tx1"/>
              </a:solidFill>
            </a:rPr>
            <a:t>صناع الجبن الجافة باستخدام </a:t>
          </a:r>
          <a:r>
            <a:rPr lang="en-US" b="1" dirty="0">
              <a:solidFill>
                <a:schemeClr val="tx1"/>
              </a:solidFill>
            </a:rPr>
            <a:t>UF </a:t>
          </a:r>
          <a:r>
            <a:rPr lang="ar-EG" b="1" dirty="0">
              <a:solidFill>
                <a:schemeClr val="tx1"/>
              </a:solidFill>
            </a:rPr>
            <a:t> محدود جدا </a:t>
          </a:r>
        </a:p>
      </dgm:t>
    </dgm:pt>
    <dgm:pt modelId="{79312120-C320-4790-A53A-04379186BCF9}" type="parTrans" cxnId="{89DAB618-7410-4770-AD22-E07CB05352FE}">
      <dgm:prSet/>
      <dgm:spPr/>
      <dgm:t>
        <a:bodyPr/>
        <a:lstStyle/>
        <a:p>
          <a:pPr rtl="1"/>
          <a:endParaRPr lang="ar-EG" b="1">
            <a:solidFill>
              <a:schemeClr val="tx1"/>
            </a:solidFill>
          </a:endParaRPr>
        </a:p>
      </dgm:t>
    </dgm:pt>
    <dgm:pt modelId="{0B4E21C1-2FF7-4B06-8DB1-262EC0A757BC}" type="sibTrans" cxnId="{89DAB618-7410-4770-AD22-E07CB05352FE}">
      <dgm:prSet/>
      <dgm:spPr/>
      <dgm:t>
        <a:bodyPr/>
        <a:lstStyle/>
        <a:p>
          <a:pPr rtl="1"/>
          <a:endParaRPr lang="ar-EG" b="1">
            <a:solidFill>
              <a:schemeClr val="tx1"/>
            </a:solidFill>
          </a:endParaRPr>
        </a:p>
      </dgm:t>
    </dgm:pt>
    <dgm:pt modelId="{FD729D86-A8CF-4939-99CD-088EDD6D4F7E}">
      <dgm:prSet/>
      <dgm:spPr/>
      <dgm:t>
        <a:bodyPr/>
        <a:lstStyle/>
        <a:p>
          <a:pPr rtl="1"/>
          <a:r>
            <a:rPr lang="ar-EG" b="1" dirty="0">
              <a:solidFill>
                <a:schemeClr val="tx1"/>
              </a:solidFill>
            </a:rPr>
            <a:t>ضعف نشاط البادي</a:t>
          </a:r>
        </a:p>
      </dgm:t>
    </dgm:pt>
    <dgm:pt modelId="{B9FF81F6-189B-432A-9DD9-3B318F78F964}" type="parTrans" cxnId="{9FC98DC4-0F97-4039-8621-6BC08495A5DA}">
      <dgm:prSet/>
      <dgm:spPr/>
      <dgm:t>
        <a:bodyPr/>
        <a:lstStyle/>
        <a:p>
          <a:pPr rtl="1"/>
          <a:endParaRPr lang="ar-EG" b="1">
            <a:solidFill>
              <a:schemeClr val="tx1"/>
            </a:solidFill>
          </a:endParaRPr>
        </a:p>
      </dgm:t>
    </dgm:pt>
    <dgm:pt modelId="{6096DD6D-C3E7-429C-84C0-4A3DD5F217CA}" type="sibTrans" cxnId="{9FC98DC4-0F97-4039-8621-6BC08495A5DA}">
      <dgm:prSet/>
      <dgm:spPr/>
      <dgm:t>
        <a:bodyPr/>
        <a:lstStyle/>
        <a:p>
          <a:pPr rtl="1"/>
          <a:endParaRPr lang="ar-EG" b="1">
            <a:solidFill>
              <a:schemeClr val="tx1"/>
            </a:solidFill>
          </a:endParaRPr>
        </a:p>
      </dgm:t>
    </dgm:pt>
    <dgm:pt modelId="{20AB5DAC-3C36-4DB0-A9CA-AFCAC48613C8}">
      <dgm:prSet/>
      <dgm:spPr/>
      <dgm:t>
        <a:bodyPr/>
        <a:lstStyle/>
        <a:p>
          <a:pPr rtl="1"/>
          <a:r>
            <a:rPr lang="ar-EG" b="1" dirty="0">
              <a:solidFill>
                <a:schemeClr val="tx1"/>
              </a:solidFill>
            </a:rPr>
            <a:t>الجبن المحضرة ب</a:t>
          </a:r>
          <a:r>
            <a:rPr lang="en-US" b="1" dirty="0">
              <a:solidFill>
                <a:schemeClr val="tx1"/>
              </a:solidFill>
            </a:rPr>
            <a:t> UF</a:t>
          </a:r>
          <a:r>
            <a:rPr lang="ar-EG" b="1" dirty="0">
              <a:solidFill>
                <a:schemeClr val="tx1"/>
              </a:solidFill>
            </a:rPr>
            <a:t> اقل قابلية للتجفيف اثناء عملية فصل الشرش عن الجبن المصنع بالطرق التقليدية</a:t>
          </a:r>
        </a:p>
      </dgm:t>
    </dgm:pt>
    <dgm:pt modelId="{14760505-4D16-45D1-A66E-D464C31C9876}" type="parTrans" cxnId="{A21AA9EA-D9E8-4F2B-9D6F-0A83C3AE4C68}">
      <dgm:prSet/>
      <dgm:spPr/>
      <dgm:t>
        <a:bodyPr/>
        <a:lstStyle/>
        <a:p>
          <a:pPr rtl="1"/>
          <a:endParaRPr lang="ar-EG" b="1">
            <a:solidFill>
              <a:schemeClr val="tx1"/>
            </a:solidFill>
          </a:endParaRPr>
        </a:p>
      </dgm:t>
    </dgm:pt>
    <dgm:pt modelId="{6578C4D3-99AD-4DC1-9FDB-BC2D74A8E3C8}" type="sibTrans" cxnId="{A21AA9EA-D9E8-4F2B-9D6F-0A83C3AE4C68}">
      <dgm:prSet/>
      <dgm:spPr/>
      <dgm:t>
        <a:bodyPr/>
        <a:lstStyle/>
        <a:p>
          <a:pPr rtl="1"/>
          <a:endParaRPr lang="ar-EG" b="1">
            <a:solidFill>
              <a:schemeClr val="tx1"/>
            </a:solidFill>
          </a:endParaRPr>
        </a:p>
      </dgm:t>
    </dgm:pt>
    <dgm:pt modelId="{6B509686-3A1A-44D5-BC0C-53F83BA94E27}">
      <dgm:prSet/>
      <dgm:spPr/>
      <dgm:t>
        <a:bodyPr/>
        <a:lstStyle/>
        <a:p>
          <a:pPr rtl="1"/>
          <a:r>
            <a:rPr lang="ar-EG" b="1" dirty="0">
              <a:solidFill>
                <a:schemeClr val="tx1"/>
              </a:solidFill>
            </a:rPr>
            <a:t>صعوبة الوصول الي معامل التركيز المطلوب</a:t>
          </a:r>
        </a:p>
        <a:p>
          <a:pPr rtl="1"/>
          <a:r>
            <a:rPr lang="ar-EG" b="1" dirty="0">
              <a:solidFill>
                <a:schemeClr val="tx1"/>
              </a:solidFill>
            </a:rPr>
            <a:t>كلما زاد معامل التركيز ادي الي صعوبة عمليات السمط والتمليح وسريان الحموضة</a:t>
          </a:r>
        </a:p>
      </dgm:t>
    </dgm:pt>
    <dgm:pt modelId="{4C485E68-D090-457E-BDB2-EACC5EFE6075}" type="parTrans" cxnId="{659213B3-65AC-4333-AE74-2A47EB2D1968}">
      <dgm:prSet/>
      <dgm:spPr/>
      <dgm:t>
        <a:bodyPr/>
        <a:lstStyle/>
        <a:p>
          <a:pPr rtl="1"/>
          <a:endParaRPr lang="ar-EG"/>
        </a:p>
      </dgm:t>
    </dgm:pt>
    <dgm:pt modelId="{0CC61FD5-989E-4F1F-A259-758EB266E1B0}" type="sibTrans" cxnId="{659213B3-65AC-4333-AE74-2A47EB2D1968}">
      <dgm:prSet/>
      <dgm:spPr/>
      <dgm:t>
        <a:bodyPr/>
        <a:lstStyle/>
        <a:p>
          <a:pPr rtl="1"/>
          <a:endParaRPr lang="ar-EG"/>
        </a:p>
      </dgm:t>
    </dgm:pt>
    <dgm:pt modelId="{2FF60FDB-CDD3-4DF9-9772-66BB6F0D6E79}">
      <dgm:prSet/>
      <dgm:spPr/>
      <dgm:t>
        <a:bodyPr/>
        <a:lstStyle/>
        <a:p>
          <a:pPr rtl="1"/>
          <a:r>
            <a:rPr lang="ar-EG" b="1" dirty="0">
              <a:solidFill>
                <a:schemeClr val="tx1"/>
              </a:solidFill>
            </a:rPr>
            <a:t>ضعف قوة تماسك الخثرة الناتجة وصعوبة تقطيعها </a:t>
          </a:r>
        </a:p>
      </dgm:t>
    </dgm:pt>
    <dgm:pt modelId="{12B81CA7-63BD-46CB-924F-51E8913A13EE}" type="parTrans" cxnId="{5EB38160-4A1A-4DFF-939E-2F0A8465481E}">
      <dgm:prSet/>
      <dgm:spPr/>
      <dgm:t>
        <a:bodyPr/>
        <a:lstStyle/>
        <a:p>
          <a:pPr rtl="1"/>
          <a:endParaRPr lang="ar-EG"/>
        </a:p>
      </dgm:t>
    </dgm:pt>
    <dgm:pt modelId="{8367F8CA-EC27-4C3D-AEA8-BD39681E8105}" type="sibTrans" cxnId="{5EB38160-4A1A-4DFF-939E-2F0A8465481E}">
      <dgm:prSet/>
      <dgm:spPr/>
      <dgm:t>
        <a:bodyPr/>
        <a:lstStyle/>
        <a:p>
          <a:pPr rtl="1"/>
          <a:endParaRPr lang="ar-EG"/>
        </a:p>
      </dgm:t>
    </dgm:pt>
    <dgm:pt modelId="{F49939E4-A13A-48D1-B834-51A523746C45}">
      <dgm:prSet/>
      <dgm:spPr/>
      <dgm:t>
        <a:bodyPr/>
        <a:lstStyle/>
        <a:p>
          <a:pPr rtl="1"/>
          <a:r>
            <a:rPr lang="ar-EG" b="1" dirty="0">
              <a:solidFill>
                <a:schemeClr val="tx1"/>
              </a:solidFill>
            </a:rPr>
            <a:t>صعوبة الحصول على مستوى مناسب من الأملاح واللاكتوز فى المركز الناتج</a:t>
          </a:r>
        </a:p>
      </dgm:t>
    </dgm:pt>
    <dgm:pt modelId="{A6A571A7-D0FF-4CAD-AB8A-CF2B2EBBED9E}" type="parTrans" cxnId="{734339FD-C9CC-4ED4-9ABA-77A64078C155}">
      <dgm:prSet/>
      <dgm:spPr/>
      <dgm:t>
        <a:bodyPr/>
        <a:lstStyle/>
        <a:p>
          <a:pPr rtl="1"/>
          <a:endParaRPr lang="ar-EG"/>
        </a:p>
      </dgm:t>
    </dgm:pt>
    <dgm:pt modelId="{7267AD11-7663-4F98-B907-D9A003C62C07}" type="sibTrans" cxnId="{734339FD-C9CC-4ED4-9ABA-77A64078C155}">
      <dgm:prSet/>
      <dgm:spPr/>
      <dgm:t>
        <a:bodyPr/>
        <a:lstStyle/>
        <a:p>
          <a:pPr rtl="1"/>
          <a:endParaRPr lang="ar-EG"/>
        </a:p>
      </dgm:t>
    </dgm:pt>
    <dgm:pt modelId="{A204BB8E-367D-44AA-9ED5-7401A8C9C929}">
      <dgm:prSet/>
      <dgm:spPr/>
      <dgm:t>
        <a:bodyPr/>
        <a:lstStyle/>
        <a:p>
          <a:pPr rtl="1"/>
          <a:r>
            <a:rPr lang="ar-EG" b="1" dirty="0">
              <a:solidFill>
                <a:schemeClr val="tx1"/>
              </a:solidFill>
            </a:rPr>
            <a:t>بط التسوية</a:t>
          </a:r>
        </a:p>
        <a:p>
          <a:pPr rtl="1"/>
          <a:r>
            <a:rPr lang="ar-EG" b="1" dirty="0">
              <a:solidFill>
                <a:schemeClr val="tx1"/>
              </a:solidFill>
            </a:rPr>
            <a:t>ويرجع ذلك للاثر المبطي لبروتينات الشرش </a:t>
          </a:r>
        </a:p>
        <a:p>
          <a:pPr rtl="1"/>
          <a:r>
            <a:rPr lang="ar-EG" b="1" dirty="0">
              <a:solidFill>
                <a:schemeClr val="tx1"/>
              </a:solidFill>
            </a:rPr>
            <a:t>للانزيمات</a:t>
          </a:r>
        </a:p>
      </dgm:t>
    </dgm:pt>
    <dgm:pt modelId="{009F279D-8DB3-4BB7-B0CD-E167BF4FD558}" type="parTrans" cxnId="{75CBFA77-D904-4586-AB9F-A66F68752F50}">
      <dgm:prSet/>
      <dgm:spPr/>
      <dgm:t>
        <a:bodyPr/>
        <a:lstStyle/>
        <a:p>
          <a:pPr rtl="1"/>
          <a:endParaRPr lang="ar-EG"/>
        </a:p>
      </dgm:t>
    </dgm:pt>
    <dgm:pt modelId="{0929816B-3E74-4283-9E56-B718B92C2DD8}" type="sibTrans" cxnId="{75CBFA77-D904-4586-AB9F-A66F68752F50}">
      <dgm:prSet/>
      <dgm:spPr/>
      <dgm:t>
        <a:bodyPr/>
        <a:lstStyle/>
        <a:p>
          <a:pPr rtl="1"/>
          <a:endParaRPr lang="ar-EG"/>
        </a:p>
      </dgm:t>
    </dgm:pt>
    <dgm:pt modelId="{0E8CDE73-71E9-4775-8A55-F83C3AA53869}" type="pres">
      <dgm:prSet presAssocID="{E883D3AD-9ED0-4B79-A652-DB22668894EB}" presName="Name0" presStyleCnt="0">
        <dgm:presLayoutVars>
          <dgm:dir/>
          <dgm:resizeHandles val="exact"/>
        </dgm:presLayoutVars>
      </dgm:prSet>
      <dgm:spPr/>
      <dgm:t>
        <a:bodyPr/>
        <a:lstStyle/>
        <a:p>
          <a:pPr rtl="1"/>
          <a:endParaRPr lang="ar-EG"/>
        </a:p>
      </dgm:t>
    </dgm:pt>
    <dgm:pt modelId="{7B79901F-3C3E-4942-BEF7-6E8A977A4240}" type="pres">
      <dgm:prSet presAssocID="{A7ECFB6E-9430-45E2-8F7A-130651389EDB}" presName="node" presStyleLbl="node1" presStyleIdx="0" presStyleCnt="7">
        <dgm:presLayoutVars>
          <dgm:bulletEnabled val="1"/>
        </dgm:presLayoutVars>
      </dgm:prSet>
      <dgm:spPr/>
      <dgm:t>
        <a:bodyPr/>
        <a:lstStyle/>
        <a:p>
          <a:pPr rtl="1"/>
          <a:endParaRPr lang="ar-EG"/>
        </a:p>
      </dgm:t>
    </dgm:pt>
    <dgm:pt modelId="{805C4599-0C5A-4D2D-8F98-B63B2BFDD46E}" type="pres">
      <dgm:prSet presAssocID="{0B4E21C1-2FF7-4B06-8DB1-262EC0A757BC}" presName="sibTrans" presStyleCnt="0"/>
      <dgm:spPr/>
    </dgm:pt>
    <dgm:pt modelId="{C2256436-F2BC-4F05-8ABB-77407807CF11}" type="pres">
      <dgm:prSet presAssocID="{6B509686-3A1A-44D5-BC0C-53F83BA94E27}" presName="node" presStyleLbl="node1" presStyleIdx="1" presStyleCnt="7">
        <dgm:presLayoutVars>
          <dgm:bulletEnabled val="1"/>
        </dgm:presLayoutVars>
      </dgm:prSet>
      <dgm:spPr/>
      <dgm:t>
        <a:bodyPr/>
        <a:lstStyle/>
        <a:p>
          <a:pPr rtl="1"/>
          <a:endParaRPr lang="ar-EG"/>
        </a:p>
      </dgm:t>
    </dgm:pt>
    <dgm:pt modelId="{425BC5E8-FBCA-4CF3-9BDA-ECBFB1E6CC16}" type="pres">
      <dgm:prSet presAssocID="{0CC61FD5-989E-4F1F-A259-758EB266E1B0}" presName="sibTrans" presStyleCnt="0"/>
      <dgm:spPr/>
    </dgm:pt>
    <dgm:pt modelId="{AED299A7-9BB0-4AC7-BFFD-9401DAF829FA}" type="pres">
      <dgm:prSet presAssocID="{F49939E4-A13A-48D1-B834-51A523746C45}" presName="node" presStyleLbl="node1" presStyleIdx="2" presStyleCnt="7">
        <dgm:presLayoutVars>
          <dgm:bulletEnabled val="1"/>
        </dgm:presLayoutVars>
      </dgm:prSet>
      <dgm:spPr/>
      <dgm:t>
        <a:bodyPr/>
        <a:lstStyle/>
        <a:p>
          <a:pPr rtl="1"/>
          <a:endParaRPr lang="ar-EG"/>
        </a:p>
      </dgm:t>
    </dgm:pt>
    <dgm:pt modelId="{8883CC7B-AFBF-4721-AE92-079E469F6928}" type="pres">
      <dgm:prSet presAssocID="{7267AD11-7663-4F98-B907-D9A003C62C07}" presName="sibTrans" presStyleCnt="0"/>
      <dgm:spPr/>
    </dgm:pt>
    <dgm:pt modelId="{385B520C-2955-4F26-B4B3-87F90A7D9889}" type="pres">
      <dgm:prSet presAssocID="{2FF60FDB-CDD3-4DF9-9772-66BB6F0D6E79}" presName="node" presStyleLbl="node1" presStyleIdx="3" presStyleCnt="7">
        <dgm:presLayoutVars>
          <dgm:bulletEnabled val="1"/>
        </dgm:presLayoutVars>
      </dgm:prSet>
      <dgm:spPr/>
      <dgm:t>
        <a:bodyPr/>
        <a:lstStyle/>
        <a:p>
          <a:pPr rtl="1"/>
          <a:endParaRPr lang="ar-EG"/>
        </a:p>
      </dgm:t>
    </dgm:pt>
    <dgm:pt modelId="{A4EE5B86-1B5A-4444-BC68-FC56DFE1EFAE}" type="pres">
      <dgm:prSet presAssocID="{8367F8CA-EC27-4C3D-AEA8-BD39681E8105}" presName="sibTrans" presStyleCnt="0"/>
      <dgm:spPr/>
    </dgm:pt>
    <dgm:pt modelId="{0CFA252A-E514-472A-8D06-84C7C7D79E9F}" type="pres">
      <dgm:prSet presAssocID="{FD729D86-A8CF-4939-99CD-088EDD6D4F7E}" presName="node" presStyleLbl="node1" presStyleIdx="4" presStyleCnt="7">
        <dgm:presLayoutVars>
          <dgm:bulletEnabled val="1"/>
        </dgm:presLayoutVars>
      </dgm:prSet>
      <dgm:spPr/>
      <dgm:t>
        <a:bodyPr/>
        <a:lstStyle/>
        <a:p>
          <a:pPr rtl="1"/>
          <a:endParaRPr lang="ar-EG"/>
        </a:p>
      </dgm:t>
    </dgm:pt>
    <dgm:pt modelId="{C7151B69-4404-457D-A694-8CF301D8C190}" type="pres">
      <dgm:prSet presAssocID="{6096DD6D-C3E7-429C-84C0-4A3DD5F217CA}" presName="sibTrans" presStyleCnt="0"/>
      <dgm:spPr/>
    </dgm:pt>
    <dgm:pt modelId="{64650A5C-A2F9-4AD8-9273-6BD9C4CA1D8A}" type="pres">
      <dgm:prSet presAssocID="{A204BB8E-367D-44AA-9ED5-7401A8C9C929}" presName="node" presStyleLbl="node1" presStyleIdx="5" presStyleCnt="7">
        <dgm:presLayoutVars>
          <dgm:bulletEnabled val="1"/>
        </dgm:presLayoutVars>
      </dgm:prSet>
      <dgm:spPr/>
      <dgm:t>
        <a:bodyPr/>
        <a:lstStyle/>
        <a:p>
          <a:pPr rtl="1"/>
          <a:endParaRPr lang="ar-EG"/>
        </a:p>
      </dgm:t>
    </dgm:pt>
    <dgm:pt modelId="{32397D3E-0917-4CF4-9262-056969D21A6B}" type="pres">
      <dgm:prSet presAssocID="{0929816B-3E74-4283-9E56-B718B92C2DD8}" presName="sibTrans" presStyleCnt="0"/>
      <dgm:spPr/>
    </dgm:pt>
    <dgm:pt modelId="{B01B8C71-1D61-4445-8F76-C7F25AFFBF9B}" type="pres">
      <dgm:prSet presAssocID="{20AB5DAC-3C36-4DB0-A9CA-AFCAC48613C8}" presName="node" presStyleLbl="node1" presStyleIdx="6" presStyleCnt="7">
        <dgm:presLayoutVars>
          <dgm:bulletEnabled val="1"/>
        </dgm:presLayoutVars>
      </dgm:prSet>
      <dgm:spPr/>
      <dgm:t>
        <a:bodyPr/>
        <a:lstStyle/>
        <a:p>
          <a:pPr rtl="1"/>
          <a:endParaRPr lang="ar-EG"/>
        </a:p>
      </dgm:t>
    </dgm:pt>
  </dgm:ptLst>
  <dgm:cxnLst>
    <dgm:cxn modelId="{659213B3-65AC-4333-AE74-2A47EB2D1968}" srcId="{E883D3AD-9ED0-4B79-A652-DB22668894EB}" destId="{6B509686-3A1A-44D5-BC0C-53F83BA94E27}" srcOrd="1" destOrd="0" parTransId="{4C485E68-D090-457E-BDB2-EACC5EFE6075}" sibTransId="{0CC61FD5-989E-4F1F-A259-758EB266E1B0}"/>
    <dgm:cxn modelId="{734339FD-C9CC-4ED4-9ABA-77A64078C155}" srcId="{E883D3AD-9ED0-4B79-A652-DB22668894EB}" destId="{F49939E4-A13A-48D1-B834-51A523746C45}" srcOrd="2" destOrd="0" parTransId="{A6A571A7-D0FF-4CAD-AB8A-CF2B2EBBED9E}" sibTransId="{7267AD11-7663-4F98-B907-D9A003C62C07}"/>
    <dgm:cxn modelId="{9FC98DC4-0F97-4039-8621-6BC08495A5DA}" srcId="{E883D3AD-9ED0-4B79-A652-DB22668894EB}" destId="{FD729D86-A8CF-4939-99CD-088EDD6D4F7E}" srcOrd="4" destOrd="0" parTransId="{B9FF81F6-189B-432A-9DD9-3B318F78F964}" sibTransId="{6096DD6D-C3E7-429C-84C0-4A3DD5F217CA}"/>
    <dgm:cxn modelId="{924BE809-3D04-47A8-8EB0-52F9E7191FEF}" type="presOf" srcId="{2FF60FDB-CDD3-4DF9-9772-66BB6F0D6E79}" destId="{385B520C-2955-4F26-B4B3-87F90A7D9889}" srcOrd="0" destOrd="0" presId="urn:microsoft.com/office/officeart/2005/8/layout/hList6"/>
    <dgm:cxn modelId="{75CBFA77-D904-4586-AB9F-A66F68752F50}" srcId="{E883D3AD-9ED0-4B79-A652-DB22668894EB}" destId="{A204BB8E-367D-44AA-9ED5-7401A8C9C929}" srcOrd="5" destOrd="0" parTransId="{009F279D-8DB3-4BB7-B0CD-E167BF4FD558}" sibTransId="{0929816B-3E74-4283-9E56-B718B92C2DD8}"/>
    <dgm:cxn modelId="{4258DAEF-5F3F-4EF8-BB03-0B2A3C265501}" type="presOf" srcId="{A7ECFB6E-9430-45E2-8F7A-130651389EDB}" destId="{7B79901F-3C3E-4942-BEF7-6E8A977A4240}" srcOrd="0" destOrd="0" presId="urn:microsoft.com/office/officeart/2005/8/layout/hList6"/>
    <dgm:cxn modelId="{0F4F8EEA-4784-46C3-A3DE-B31878AA7CAB}" type="presOf" srcId="{FD729D86-A8CF-4939-99CD-088EDD6D4F7E}" destId="{0CFA252A-E514-472A-8D06-84C7C7D79E9F}" srcOrd="0" destOrd="0" presId="urn:microsoft.com/office/officeart/2005/8/layout/hList6"/>
    <dgm:cxn modelId="{5EB38160-4A1A-4DFF-939E-2F0A8465481E}" srcId="{E883D3AD-9ED0-4B79-A652-DB22668894EB}" destId="{2FF60FDB-CDD3-4DF9-9772-66BB6F0D6E79}" srcOrd="3" destOrd="0" parTransId="{12B81CA7-63BD-46CB-924F-51E8913A13EE}" sibTransId="{8367F8CA-EC27-4C3D-AEA8-BD39681E8105}"/>
    <dgm:cxn modelId="{C637609C-3D17-4BF4-BF7C-8553D8FE7D4F}" type="presOf" srcId="{20AB5DAC-3C36-4DB0-A9CA-AFCAC48613C8}" destId="{B01B8C71-1D61-4445-8F76-C7F25AFFBF9B}" srcOrd="0" destOrd="0" presId="urn:microsoft.com/office/officeart/2005/8/layout/hList6"/>
    <dgm:cxn modelId="{37B2F415-E34B-47DA-B01F-B4744FB35B7B}" type="presOf" srcId="{6B509686-3A1A-44D5-BC0C-53F83BA94E27}" destId="{C2256436-F2BC-4F05-8ABB-77407807CF11}" srcOrd="0" destOrd="0" presId="urn:microsoft.com/office/officeart/2005/8/layout/hList6"/>
    <dgm:cxn modelId="{4D28CAEF-A618-4344-9F62-47855E54BC70}" type="presOf" srcId="{A204BB8E-367D-44AA-9ED5-7401A8C9C929}" destId="{64650A5C-A2F9-4AD8-9273-6BD9C4CA1D8A}" srcOrd="0" destOrd="0" presId="urn:microsoft.com/office/officeart/2005/8/layout/hList6"/>
    <dgm:cxn modelId="{6549B151-DABB-4DC6-B786-D8C31E9AAE0E}" type="presOf" srcId="{F49939E4-A13A-48D1-B834-51A523746C45}" destId="{AED299A7-9BB0-4AC7-BFFD-9401DAF829FA}" srcOrd="0" destOrd="0" presId="urn:microsoft.com/office/officeart/2005/8/layout/hList6"/>
    <dgm:cxn modelId="{A21AA9EA-D9E8-4F2B-9D6F-0A83C3AE4C68}" srcId="{E883D3AD-9ED0-4B79-A652-DB22668894EB}" destId="{20AB5DAC-3C36-4DB0-A9CA-AFCAC48613C8}" srcOrd="6" destOrd="0" parTransId="{14760505-4D16-45D1-A66E-D464C31C9876}" sibTransId="{6578C4D3-99AD-4DC1-9FDB-BC2D74A8E3C8}"/>
    <dgm:cxn modelId="{89DAB618-7410-4770-AD22-E07CB05352FE}" srcId="{E883D3AD-9ED0-4B79-A652-DB22668894EB}" destId="{A7ECFB6E-9430-45E2-8F7A-130651389EDB}" srcOrd="0" destOrd="0" parTransId="{79312120-C320-4790-A53A-04379186BCF9}" sibTransId="{0B4E21C1-2FF7-4B06-8DB1-262EC0A757BC}"/>
    <dgm:cxn modelId="{B35AD16F-663D-4AD6-B228-AD30B2041ED4}" type="presOf" srcId="{E883D3AD-9ED0-4B79-A652-DB22668894EB}" destId="{0E8CDE73-71E9-4775-8A55-F83C3AA53869}" srcOrd="0" destOrd="0" presId="urn:microsoft.com/office/officeart/2005/8/layout/hList6"/>
    <dgm:cxn modelId="{29D0F4F5-6392-4EAE-A65F-53C9C7AF3D9C}" type="presParOf" srcId="{0E8CDE73-71E9-4775-8A55-F83C3AA53869}" destId="{7B79901F-3C3E-4942-BEF7-6E8A977A4240}" srcOrd="0" destOrd="0" presId="urn:microsoft.com/office/officeart/2005/8/layout/hList6"/>
    <dgm:cxn modelId="{3FF5A971-9564-4818-B6E9-CADEE81E0553}" type="presParOf" srcId="{0E8CDE73-71E9-4775-8A55-F83C3AA53869}" destId="{805C4599-0C5A-4D2D-8F98-B63B2BFDD46E}" srcOrd="1" destOrd="0" presId="urn:microsoft.com/office/officeart/2005/8/layout/hList6"/>
    <dgm:cxn modelId="{11CE0F59-8861-4FE4-8D17-F6542B9D6708}" type="presParOf" srcId="{0E8CDE73-71E9-4775-8A55-F83C3AA53869}" destId="{C2256436-F2BC-4F05-8ABB-77407807CF11}" srcOrd="2" destOrd="0" presId="urn:microsoft.com/office/officeart/2005/8/layout/hList6"/>
    <dgm:cxn modelId="{71FDD4C9-EA9E-45CC-9554-DB9762422BFC}" type="presParOf" srcId="{0E8CDE73-71E9-4775-8A55-F83C3AA53869}" destId="{425BC5E8-FBCA-4CF3-9BDA-ECBFB1E6CC16}" srcOrd="3" destOrd="0" presId="urn:microsoft.com/office/officeart/2005/8/layout/hList6"/>
    <dgm:cxn modelId="{F3AA0A29-6B56-4C2B-BCF3-4A219F79A239}" type="presParOf" srcId="{0E8CDE73-71E9-4775-8A55-F83C3AA53869}" destId="{AED299A7-9BB0-4AC7-BFFD-9401DAF829FA}" srcOrd="4" destOrd="0" presId="urn:microsoft.com/office/officeart/2005/8/layout/hList6"/>
    <dgm:cxn modelId="{57E26CBF-FEB7-4AF7-9A78-DC7CEC1FFA75}" type="presParOf" srcId="{0E8CDE73-71E9-4775-8A55-F83C3AA53869}" destId="{8883CC7B-AFBF-4721-AE92-079E469F6928}" srcOrd="5" destOrd="0" presId="urn:microsoft.com/office/officeart/2005/8/layout/hList6"/>
    <dgm:cxn modelId="{14D08E75-2786-46D4-B105-7EAFC6815EB1}" type="presParOf" srcId="{0E8CDE73-71E9-4775-8A55-F83C3AA53869}" destId="{385B520C-2955-4F26-B4B3-87F90A7D9889}" srcOrd="6" destOrd="0" presId="urn:microsoft.com/office/officeart/2005/8/layout/hList6"/>
    <dgm:cxn modelId="{C65BE927-6C1B-4834-B7F4-D98E00897039}" type="presParOf" srcId="{0E8CDE73-71E9-4775-8A55-F83C3AA53869}" destId="{A4EE5B86-1B5A-4444-BC68-FC56DFE1EFAE}" srcOrd="7" destOrd="0" presId="urn:microsoft.com/office/officeart/2005/8/layout/hList6"/>
    <dgm:cxn modelId="{0B9BB6B9-BD4D-4B57-A6A0-F793A238470E}" type="presParOf" srcId="{0E8CDE73-71E9-4775-8A55-F83C3AA53869}" destId="{0CFA252A-E514-472A-8D06-84C7C7D79E9F}" srcOrd="8" destOrd="0" presId="urn:microsoft.com/office/officeart/2005/8/layout/hList6"/>
    <dgm:cxn modelId="{076BBB0F-B2FE-458D-AEAA-EB7BC10FBD21}" type="presParOf" srcId="{0E8CDE73-71E9-4775-8A55-F83C3AA53869}" destId="{C7151B69-4404-457D-A694-8CF301D8C190}" srcOrd="9" destOrd="0" presId="urn:microsoft.com/office/officeart/2005/8/layout/hList6"/>
    <dgm:cxn modelId="{4E7CBBC7-0DBB-4DD2-A322-B9F52A763F8E}" type="presParOf" srcId="{0E8CDE73-71E9-4775-8A55-F83C3AA53869}" destId="{64650A5C-A2F9-4AD8-9273-6BD9C4CA1D8A}" srcOrd="10" destOrd="0" presId="urn:microsoft.com/office/officeart/2005/8/layout/hList6"/>
    <dgm:cxn modelId="{ADB7CB22-C2D4-4ED2-B109-3EE9235A3D59}" type="presParOf" srcId="{0E8CDE73-71E9-4775-8A55-F83C3AA53869}" destId="{32397D3E-0917-4CF4-9262-056969D21A6B}" srcOrd="11" destOrd="0" presId="urn:microsoft.com/office/officeart/2005/8/layout/hList6"/>
    <dgm:cxn modelId="{F9FF247E-3E0E-45BC-861D-7712304B78CF}" type="presParOf" srcId="{0E8CDE73-71E9-4775-8A55-F83C3AA53869}" destId="{B01B8C71-1D61-4445-8F76-C7F25AFFBF9B}"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B04F0-E1B5-4D93-8208-BF4C35EA0A6D}" type="doc">
      <dgm:prSet loTypeId="urn:microsoft.com/office/officeart/2005/8/layout/hList6" loCatId="list" qsTypeId="urn:microsoft.com/office/officeart/2005/8/quickstyle/simple1" qsCatId="simple" csTypeId="urn:microsoft.com/office/officeart/2005/8/colors/colorful4" csCatId="colorful" phldr="1"/>
      <dgm:spPr/>
      <dgm:t>
        <a:bodyPr/>
        <a:lstStyle/>
        <a:p>
          <a:pPr rtl="1"/>
          <a:endParaRPr lang="ar-EG"/>
        </a:p>
      </dgm:t>
    </dgm:pt>
    <dgm:pt modelId="{0C185B7E-4DDD-4F6D-B2C5-7043B35C260D}">
      <dgm:prSet custT="1"/>
      <dgm:spPr/>
      <dgm:t>
        <a:bodyPr/>
        <a:lstStyle/>
        <a:p>
          <a:pPr rtl="1"/>
          <a:r>
            <a:rPr lang="ar-SA" sz="2400" b="1" dirty="0">
              <a:solidFill>
                <a:schemeClr val="tx1"/>
              </a:solidFill>
            </a:rPr>
            <a:t>الاسموزيه  العكسيه </a:t>
          </a:r>
          <a:r>
            <a:rPr lang="en-US" sz="2400" b="1" dirty="0">
              <a:solidFill>
                <a:schemeClr val="tx1"/>
              </a:solidFill>
            </a:rPr>
            <a:t>Reverse osmosis</a:t>
          </a:r>
        </a:p>
        <a:p>
          <a:pPr rtl="1"/>
          <a:r>
            <a:rPr lang="en-US" sz="2400" b="1" dirty="0">
              <a:solidFill>
                <a:schemeClr val="tx1"/>
              </a:solidFill>
            </a:rPr>
            <a:t>(RO)  </a:t>
          </a:r>
          <a:endParaRPr lang="ar-EG" sz="2400" b="1" dirty="0">
            <a:solidFill>
              <a:schemeClr val="tx1"/>
            </a:solidFill>
          </a:endParaRPr>
        </a:p>
      </dgm:t>
    </dgm:pt>
    <dgm:pt modelId="{F445DF77-111F-4584-BB55-DE189F826737}" type="parTrans" cxnId="{52F9F5E7-8DC3-4412-A45E-25BECC57CEB5}">
      <dgm:prSet/>
      <dgm:spPr/>
      <dgm:t>
        <a:bodyPr/>
        <a:lstStyle/>
        <a:p>
          <a:pPr rtl="1"/>
          <a:endParaRPr lang="ar-EG" sz="2400" b="1">
            <a:solidFill>
              <a:schemeClr val="tx1"/>
            </a:solidFill>
          </a:endParaRPr>
        </a:p>
      </dgm:t>
    </dgm:pt>
    <dgm:pt modelId="{040087C2-9A75-407A-B7E1-351AFCAC10A7}" type="sibTrans" cxnId="{52F9F5E7-8DC3-4412-A45E-25BECC57CEB5}">
      <dgm:prSet/>
      <dgm:spPr/>
      <dgm:t>
        <a:bodyPr/>
        <a:lstStyle/>
        <a:p>
          <a:pPr rtl="1"/>
          <a:endParaRPr lang="ar-EG" sz="2400" b="1">
            <a:solidFill>
              <a:schemeClr val="tx1"/>
            </a:solidFill>
          </a:endParaRPr>
        </a:p>
      </dgm:t>
    </dgm:pt>
    <dgm:pt modelId="{688C054A-AEF7-43D5-9345-58261608E4F4}">
      <dgm:prSet custT="1"/>
      <dgm:spPr/>
      <dgm:t>
        <a:bodyPr/>
        <a:lstStyle/>
        <a:p>
          <a:pPr rtl="1"/>
          <a:r>
            <a:rPr lang="ar-SA" sz="2400" b="1" dirty="0">
              <a:solidFill>
                <a:schemeClr val="tx1"/>
              </a:solidFill>
            </a:rPr>
            <a:t>الترشيح النانو</a:t>
          </a:r>
          <a:endParaRPr lang="en-US" sz="2400" b="1" dirty="0">
            <a:solidFill>
              <a:schemeClr val="tx1"/>
            </a:solidFill>
          </a:endParaRPr>
        </a:p>
        <a:p>
          <a:pPr rtl="1"/>
          <a:r>
            <a:rPr lang="ar-SA" sz="2400" b="1" dirty="0">
              <a:solidFill>
                <a:schemeClr val="tx1"/>
              </a:solidFill>
            </a:rPr>
            <a:t> </a:t>
          </a:r>
          <a:r>
            <a:rPr lang="en-US" sz="2400" b="1" dirty="0">
              <a:solidFill>
                <a:schemeClr val="tx1"/>
              </a:solidFill>
            </a:rPr>
            <a:t>Nan filtration (NF)</a:t>
          </a:r>
          <a:endParaRPr lang="ar-EG" sz="2400" b="1" dirty="0">
            <a:solidFill>
              <a:schemeClr val="tx1"/>
            </a:solidFill>
          </a:endParaRPr>
        </a:p>
      </dgm:t>
    </dgm:pt>
    <dgm:pt modelId="{0F2AB317-CBED-4BB5-8A85-29A6B8433147}" type="parTrans" cxnId="{A3F9C620-C668-4C2E-8F74-43CDD95FDA9B}">
      <dgm:prSet/>
      <dgm:spPr/>
      <dgm:t>
        <a:bodyPr/>
        <a:lstStyle/>
        <a:p>
          <a:pPr rtl="1"/>
          <a:endParaRPr lang="ar-EG" sz="2400" b="1">
            <a:solidFill>
              <a:schemeClr val="tx1"/>
            </a:solidFill>
          </a:endParaRPr>
        </a:p>
      </dgm:t>
    </dgm:pt>
    <dgm:pt modelId="{C4BD4F41-5544-4C4E-8A84-907A38B2146B}" type="sibTrans" cxnId="{A3F9C620-C668-4C2E-8F74-43CDD95FDA9B}">
      <dgm:prSet/>
      <dgm:spPr/>
      <dgm:t>
        <a:bodyPr/>
        <a:lstStyle/>
        <a:p>
          <a:pPr rtl="1"/>
          <a:endParaRPr lang="ar-EG" sz="2400" b="1">
            <a:solidFill>
              <a:schemeClr val="tx1"/>
            </a:solidFill>
          </a:endParaRPr>
        </a:p>
      </dgm:t>
    </dgm:pt>
    <dgm:pt modelId="{3C841736-F799-4C6C-921B-40F7887B9A43}">
      <dgm:prSet custT="1"/>
      <dgm:spPr>
        <a:solidFill>
          <a:schemeClr val="accent4"/>
        </a:solidFill>
      </dgm:spPr>
      <dgm:t>
        <a:bodyPr/>
        <a:lstStyle/>
        <a:p>
          <a:pPr rtl="1"/>
          <a:r>
            <a:rPr lang="ar-SA" sz="2400" b="1" dirty="0">
              <a:solidFill>
                <a:schemeClr val="tx1"/>
              </a:solidFill>
            </a:rPr>
            <a:t>الترشيح  الفائق</a:t>
          </a:r>
          <a:endParaRPr lang="en-US" sz="2400" b="1" dirty="0">
            <a:solidFill>
              <a:schemeClr val="tx1"/>
            </a:solidFill>
          </a:endParaRPr>
        </a:p>
        <a:p>
          <a:pPr rtl="1"/>
          <a:r>
            <a:rPr lang="en-US" sz="2400" b="1" dirty="0">
              <a:solidFill>
                <a:schemeClr val="tx1"/>
              </a:solidFill>
            </a:rPr>
            <a:t>Ultrafiltration</a:t>
          </a:r>
        </a:p>
        <a:p>
          <a:pPr rtl="1"/>
          <a:r>
            <a:rPr lang="en-US" sz="2400" b="1" dirty="0">
              <a:solidFill>
                <a:schemeClr val="tx1"/>
              </a:solidFill>
            </a:rPr>
            <a:t>(UF) </a:t>
          </a:r>
          <a:endParaRPr lang="ar-EG" sz="2400" b="1" dirty="0">
            <a:solidFill>
              <a:schemeClr val="tx1"/>
            </a:solidFill>
          </a:endParaRPr>
        </a:p>
      </dgm:t>
    </dgm:pt>
    <dgm:pt modelId="{4A0CA2C9-3364-4CA5-8730-73555B89A156}" type="parTrans" cxnId="{80C77314-11C8-40F7-9D17-9800484F0D74}">
      <dgm:prSet/>
      <dgm:spPr/>
      <dgm:t>
        <a:bodyPr/>
        <a:lstStyle/>
        <a:p>
          <a:pPr rtl="1"/>
          <a:endParaRPr lang="ar-EG" sz="2400" b="1">
            <a:solidFill>
              <a:schemeClr val="tx1"/>
            </a:solidFill>
          </a:endParaRPr>
        </a:p>
      </dgm:t>
    </dgm:pt>
    <dgm:pt modelId="{2A6B004A-6BA0-40E5-804F-8DCFD507293E}" type="sibTrans" cxnId="{80C77314-11C8-40F7-9D17-9800484F0D74}">
      <dgm:prSet/>
      <dgm:spPr/>
      <dgm:t>
        <a:bodyPr/>
        <a:lstStyle/>
        <a:p>
          <a:pPr rtl="1"/>
          <a:endParaRPr lang="ar-EG" sz="2400" b="1">
            <a:solidFill>
              <a:schemeClr val="tx1"/>
            </a:solidFill>
          </a:endParaRPr>
        </a:p>
      </dgm:t>
    </dgm:pt>
    <dgm:pt modelId="{08A29512-7840-4B19-A7FD-7E300427EBC0}">
      <dgm:prSet custT="1"/>
      <dgm:spPr/>
      <dgm:t>
        <a:bodyPr/>
        <a:lstStyle/>
        <a:p>
          <a:pPr rtl="1"/>
          <a:r>
            <a:rPr lang="ar-SA" sz="2400" b="1" dirty="0">
              <a:solidFill>
                <a:schemeClr val="tx1"/>
              </a:solidFill>
            </a:rPr>
            <a:t>الترشيح  الدقيق </a:t>
          </a:r>
          <a:r>
            <a:rPr lang="en-US" sz="2400" b="1" dirty="0">
              <a:solidFill>
                <a:schemeClr val="tx1"/>
              </a:solidFill>
            </a:rPr>
            <a:t>Microfiltration</a:t>
          </a:r>
        </a:p>
        <a:p>
          <a:pPr rtl="1"/>
          <a:r>
            <a:rPr lang="en-US" sz="2400" b="1" dirty="0">
              <a:solidFill>
                <a:schemeClr val="tx1"/>
              </a:solidFill>
            </a:rPr>
            <a:t>(MF)</a:t>
          </a:r>
          <a:endParaRPr lang="ar-EG" sz="2400" b="1" dirty="0">
            <a:solidFill>
              <a:schemeClr val="tx1"/>
            </a:solidFill>
          </a:endParaRPr>
        </a:p>
      </dgm:t>
    </dgm:pt>
    <dgm:pt modelId="{63AECEF4-CDCB-4186-8EC1-B8ECC477DCEC}" type="parTrans" cxnId="{A20CA61D-B111-43B6-A113-1623C7468702}">
      <dgm:prSet/>
      <dgm:spPr/>
      <dgm:t>
        <a:bodyPr/>
        <a:lstStyle/>
        <a:p>
          <a:pPr rtl="1"/>
          <a:endParaRPr lang="ar-EG" sz="2400" b="1">
            <a:solidFill>
              <a:schemeClr val="tx1"/>
            </a:solidFill>
          </a:endParaRPr>
        </a:p>
      </dgm:t>
    </dgm:pt>
    <dgm:pt modelId="{7D0EFCD9-129C-46AC-AF0A-4F92E180C2B9}" type="sibTrans" cxnId="{A20CA61D-B111-43B6-A113-1623C7468702}">
      <dgm:prSet/>
      <dgm:spPr/>
      <dgm:t>
        <a:bodyPr/>
        <a:lstStyle/>
        <a:p>
          <a:pPr rtl="1"/>
          <a:endParaRPr lang="ar-EG" sz="2400" b="1">
            <a:solidFill>
              <a:schemeClr val="tx1"/>
            </a:solidFill>
          </a:endParaRPr>
        </a:p>
      </dgm:t>
    </dgm:pt>
    <dgm:pt modelId="{C356BDE3-497E-4003-8C95-F9C0BEAFB84C}" type="pres">
      <dgm:prSet presAssocID="{21AB04F0-E1B5-4D93-8208-BF4C35EA0A6D}" presName="Name0" presStyleCnt="0">
        <dgm:presLayoutVars>
          <dgm:dir/>
          <dgm:resizeHandles val="exact"/>
        </dgm:presLayoutVars>
      </dgm:prSet>
      <dgm:spPr/>
      <dgm:t>
        <a:bodyPr/>
        <a:lstStyle/>
        <a:p>
          <a:pPr rtl="1"/>
          <a:endParaRPr lang="ar-EG"/>
        </a:p>
      </dgm:t>
    </dgm:pt>
    <dgm:pt modelId="{7C8B8BFC-0A1B-47B9-95F4-295CCD823F82}" type="pres">
      <dgm:prSet presAssocID="{0C185B7E-4DDD-4F6D-B2C5-7043B35C260D}" presName="node" presStyleLbl="node1" presStyleIdx="0" presStyleCnt="4">
        <dgm:presLayoutVars>
          <dgm:bulletEnabled val="1"/>
        </dgm:presLayoutVars>
      </dgm:prSet>
      <dgm:spPr/>
      <dgm:t>
        <a:bodyPr/>
        <a:lstStyle/>
        <a:p>
          <a:pPr rtl="1"/>
          <a:endParaRPr lang="ar-EG"/>
        </a:p>
      </dgm:t>
    </dgm:pt>
    <dgm:pt modelId="{806687C7-6F0B-4F84-AC10-46B073ED7033}" type="pres">
      <dgm:prSet presAssocID="{040087C2-9A75-407A-B7E1-351AFCAC10A7}" presName="sibTrans" presStyleCnt="0"/>
      <dgm:spPr/>
    </dgm:pt>
    <dgm:pt modelId="{8EE3217C-182A-431B-ABB5-FF2A152C1119}" type="pres">
      <dgm:prSet presAssocID="{688C054A-AEF7-43D5-9345-58261608E4F4}" presName="node" presStyleLbl="node1" presStyleIdx="1" presStyleCnt="4">
        <dgm:presLayoutVars>
          <dgm:bulletEnabled val="1"/>
        </dgm:presLayoutVars>
      </dgm:prSet>
      <dgm:spPr/>
      <dgm:t>
        <a:bodyPr/>
        <a:lstStyle/>
        <a:p>
          <a:pPr rtl="1"/>
          <a:endParaRPr lang="ar-EG"/>
        </a:p>
      </dgm:t>
    </dgm:pt>
    <dgm:pt modelId="{38347DD9-A0E4-429D-8434-02BF56CEF836}" type="pres">
      <dgm:prSet presAssocID="{C4BD4F41-5544-4C4E-8A84-907A38B2146B}" presName="sibTrans" presStyleCnt="0"/>
      <dgm:spPr/>
    </dgm:pt>
    <dgm:pt modelId="{E6F81ECC-E37C-46D6-A543-AB45FC5D30A8}" type="pres">
      <dgm:prSet presAssocID="{3C841736-F799-4C6C-921B-40F7887B9A43}" presName="node" presStyleLbl="node1" presStyleIdx="2" presStyleCnt="4">
        <dgm:presLayoutVars>
          <dgm:bulletEnabled val="1"/>
        </dgm:presLayoutVars>
      </dgm:prSet>
      <dgm:spPr/>
      <dgm:t>
        <a:bodyPr/>
        <a:lstStyle/>
        <a:p>
          <a:pPr rtl="1"/>
          <a:endParaRPr lang="ar-EG"/>
        </a:p>
      </dgm:t>
    </dgm:pt>
    <dgm:pt modelId="{D0E9E45D-3DAD-4302-A160-A2ACBF865F08}" type="pres">
      <dgm:prSet presAssocID="{2A6B004A-6BA0-40E5-804F-8DCFD507293E}" presName="sibTrans" presStyleCnt="0"/>
      <dgm:spPr/>
    </dgm:pt>
    <dgm:pt modelId="{1184571E-7A9F-48E9-A71A-183744645865}" type="pres">
      <dgm:prSet presAssocID="{08A29512-7840-4B19-A7FD-7E300427EBC0}" presName="node" presStyleLbl="node1" presStyleIdx="3" presStyleCnt="4">
        <dgm:presLayoutVars>
          <dgm:bulletEnabled val="1"/>
        </dgm:presLayoutVars>
      </dgm:prSet>
      <dgm:spPr/>
      <dgm:t>
        <a:bodyPr/>
        <a:lstStyle/>
        <a:p>
          <a:pPr rtl="1"/>
          <a:endParaRPr lang="ar-EG"/>
        </a:p>
      </dgm:t>
    </dgm:pt>
  </dgm:ptLst>
  <dgm:cxnLst>
    <dgm:cxn modelId="{A3F9C620-C668-4C2E-8F74-43CDD95FDA9B}" srcId="{21AB04F0-E1B5-4D93-8208-BF4C35EA0A6D}" destId="{688C054A-AEF7-43D5-9345-58261608E4F4}" srcOrd="1" destOrd="0" parTransId="{0F2AB317-CBED-4BB5-8A85-29A6B8433147}" sibTransId="{C4BD4F41-5544-4C4E-8A84-907A38B2146B}"/>
    <dgm:cxn modelId="{69B7D37C-B3C4-4F23-95C8-FB5741EF4CA9}" type="presOf" srcId="{08A29512-7840-4B19-A7FD-7E300427EBC0}" destId="{1184571E-7A9F-48E9-A71A-183744645865}" srcOrd="0" destOrd="0" presId="urn:microsoft.com/office/officeart/2005/8/layout/hList6"/>
    <dgm:cxn modelId="{8FA5E4A3-AF3A-4A76-81D9-9E5BD60EDC92}" type="presOf" srcId="{21AB04F0-E1B5-4D93-8208-BF4C35EA0A6D}" destId="{C356BDE3-497E-4003-8C95-F9C0BEAFB84C}" srcOrd="0" destOrd="0" presId="urn:microsoft.com/office/officeart/2005/8/layout/hList6"/>
    <dgm:cxn modelId="{28D6249B-3261-44CE-9986-3C2790B35A91}" type="presOf" srcId="{3C841736-F799-4C6C-921B-40F7887B9A43}" destId="{E6F81ECC-E37C-46D6-A543-AB45FC5D30A8}" srcOrd="0" destOrd="0" presId="urn:microsoft.com/office/officeart/2005/8/layout/hList6"/>
    <dgm:cxn modelId="{A0EEB367-6DB5-442E-B62B-6EC6CC834288}" type="presOf" srcId="{0C185B7E-4DDD-4F6D-B2C5-7043B35C260D}" destId="{7C8B8BFC-0A1B-47B9-95F4-295CCD823F82}" srcOrd="0" destOrd="0" presId="urn:microsoft.com/office/officeart/2005/8/layout/hList6"/>
    <dgm:cxn modelId="{A20CA61D-B111-43B6-A113-1623C7468702}" srcId="{21AB04F0-E1B5-4D93-8208-BF4C35EA0A6D}" destId="{08A29512-7840-4B19-A7FD-7E300427EBC0}" srcOrd="3" destOrd="0" parTransId="{63AECEF4-CDCB-4186-8EC1-B8ECC477DCEC}" sibTransId="{7D0EFCD9-129C-46AC-AF0A-4F92E180C2B9}"/>
    <dgm:cxn modelId="{B268A100-6808-4FA1-BDEE-A74FDA0381F8}" type="presOf" srcId="{688C054A-AEF7-43D5-9345-58261608E4F4}" destId="{8EE3217C-182A-431B-ABB5-FF2A152C1119}" srcOrd="0" destOrd="0" presId="urn:microsoft.com/office/officeart/2005/8/layout/hList6"/>
    <dgm:cxn modelId="{80C77314-11C8-40F7-9D17-9800484F0D74}" srcId="{21AB04F0-E1B5-4D93-8208-BF4C35EA0A6D}" destId="{3C841736-F799-4C6C-921B-40F7887B9A43}" srcOrd="2" destOrd="0" parTransId="{4A0CA2C9-3364-4CA5-8730-73555B89A156}" sibTransId="{2A6B004A-6BA0-40E5-804F-8DCFD507293E}"/>
    <dgm:cxn modelId="{52F9F5E7-8DC3-4412-A45E-25BECC57CEB5}" srcId="{21AB04F0-E1B5-4D93-8208-BF4C35EA0A6D}" destId="{0C185B7E-4DDD-4F6D-B2C5-7043B35C260D}" srcOrd="0" destOrd="0" parTransId="{F445DF77-111F-4584-BB55-DE189F826737}" sibTransId="{040087C2-9A75-407A-B7E1-351AFCAC10A7}"/>
    <dgm:cxn modelId="{12A49F2F-D0F4-4645-8786-71FC1A4D689C}" type="presParOf" srcId="{C356BDE3-497E-4003-8C95-F9C0BEAFB84C}" destId="{7C8B8BFC-0A1B-47B9-95F4-295CCD823F82}" srcOrd="0" destOrd="0" presId="urn:microsoft.com/office/officeart/2005/8/layout/hList6"/>
    <dgm:cxn modelId="{CDD34D99-790E-4775-8531-301C77DD98D6}" type="presParOf" srcId="{C356BDE3-497E-4003-8C95-F9C0BEAFB84C}" destId="{806687C7-6F0B-4F84-AC10-46B073ED7033}" srcOrd="1" destOrd="0" presId="urn:microsoft.com/office/officeart/2005/8/layout/hList6"/>
    <dgm:cxn modelId="{0C8CD33F-3F2D-4F38-9322-FE52493A7578}" type="presParOf" srcId="{C356BDE3-497E-4003-8C95-F9C0BEAFB84C}" destId="{8EE3217C-182A-431B-ABB5-FF2A152C1119}" srcOrd="2" destOrd="0" presId="urn:microsoft.com/office/officeart/2005/8/layout/hList6"/>
    <dgm:cxn modelId="{BFC986C3-DBB9-4EB0-89B0-D334529F2662}" type="presParOf" srcId="{C356BDE3-497E-4003-8C95-F9C0BEAFB84C}" destId="{38347DD9-A0E4-429D-8434-02BF56CEF836}" srcOrd="3" destOrd="0" presId="urn:microsoft.com/office/officeart/2005/8/layout/hList6"/>
    <dgm:cxn modelId="{59EE6E3E-1157-4F14-BB60-B4894B4702F1}" type="presParOf" srcId="{C356BDE3-497E-4003-8C95-F9C0BEAFB84C}" destId="{E6F81ECC-E37C-46D6-A543-AB45FC5D30A8}" srcOrd="4" destOrd="0" presId="urn:microsoft.com/office/officeart/2005/8/layout/hList6"/>
    <dgm:cxn modelId="{95659244-9EAA-4E9D-A4F7-48BBEA052B02}" type="presParOf" srcId="{C356BDE3-497E-4003-8C95-F9C0BEAFB84C}" destId="{D0E9E45D-3DAD-4302-A160-A2ACBF865F08}" srcOrd="5" destOrd="0" presId="urn:microsoft.com/office/officeart/2005/8/layout/hList6"/>
    <dgm:cxn modelId="{4477AE98-6982-4463-B46E-5C4F82988B2E}" type="presParOf" srcId="{C356BDE3-497E-4003-8C95-F9C0BEAFB84C}" destId="{1184571E-7A9F-48E9-A71A-183744645865}"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C7D1D-8A2B-4AA4-8851-11D98A70F2F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pPr rtl="1"/>
          <a:endParaRPr lang="ar-EG"/>
        </a:p>
      </dgm:t>
    </dgm:pt>
    <dgm:pt modelId="{F3238641-D6A8-4A20-879A-6C5B783877EF}">
      <dgm:prSet/>
      <dgm:spPr/>
      <dgm:t>
        <a:bodyPr/>
        <a:lstStyle/>
        <a:p>
          <a:pPr rtl="1"/>
          <a:r>
            <a:rPr lang="ar-SA" b="1" dirty="0">
              <a:solidFill>
                <a:schemeClr val="tx1"/>
              </a:solidFill>
            </a:rPr>
            <a:t>تحتجز  جميع  الجزيئات</a:t>
          </a:r>
          <a:r>
            <a:rPr lang="ar-EG" b="1" dirty="0">
              <a:solidFill>
                <a:schemeClr val="tx1"/>
              </a:solidFill>
            </a:rPr>
            <a:t> </a:t>
          </a:r>
          <a:r>
            <a:rPr lang="ar-SA" b="1" dirty="0">
              <a:solidFill>
                <a:schemeClr val="tx1"/>
              </a:solidFill>
            </a:rPr>
            <a:t>والايونات </a:t>
          </a:r>
          <a:endParaRPr lang="ar-EG" b="1" dirty="0">
            <a:solidFill>
              <a:schemeClr val="tx1"/>
            </a:solidFill>
          </a:endParaRPr>
        </a:p>
      </dgm:t>
    </dgm:pt>
    <dgm:pt modelId="{6F40ACF3-6516-4DD0-B4B3-C8B30B33831E}" type="parTrans" cxnId="{BECA6F34-97FF-4F99-8C49-480D9C15E221}">
      <dgm:prSet/>
      <dgm:spPr/>
      <dgm:t>
        <a:bodyPr/>
        <a:lstStyle/>
        <a:p>
          <a:pPr rtl="1"/>
          <a:endParaRPr lang="ar-EG" b="1">
            <a:solidFill>
              <a:schemeClr val="tx1"/>
            </a:solidFill>
          </a:endParaRPr>
        </a:p>
      </dgm:t>
    </dgm:pt>
    <dgm:pt modelId="{80B9F648-CD2D-47A6-96A5-EAB616903695}" type="sibTrans" cxnId="{BECA6F34-97FF-4F99-8C49-480D9C15E221}">
      <dgm:prSet/>
      <dgm:spPr/>
      <dgm:t>
        <a:bodyPr/>
        <a:lstStyle/>
        <a:p>
          <a:pPr rtl="1"/>
          <a:endParaRPr lang="ar-EG" b="1">
            <a:solidFill>
              <a:schemeClr val="tx1"/>
            </a:solidFill>
          </a:endParaRPr>
        </a:p>
      </dgm:t>
    </dgm:pt>
    <dgm:pt modelId="{5445BC03-54B5-4A37-AB5F-F9AEC4693A58}">
      <dgm:prSet/>
      <dgm:spPr/>
      <dgm:t>
        <a:bodyPr/>
        <a:lstStyle/>
        <a:p>
          <a:pPr rtl="1"/>
          <a:r>
            <a:rPr lang="ar-SA" b="1" dirty="0">
              <a:solidFill>
                <a:schemeClr val="tx1"/>
              </a:solidFill>
            </a:rPr>
            <a:t>الراشح  فى  هذه  الحالة  ماء  نقى خالى تماما  من  المواد  الذائبة</a:t>
          </a:r>
          <a:endParaRPr lang="ar-EG" b="1" dirty="0">
            <a:solidFill>
              <a:schemeClr val="tx1"/>
            </a:solidFill>
          </a:endParaRPr>
        </a:p>
      </dgm:t>
    </dgm:pt>
    <dgm:pt modelId="{7704E930-D2CB-456E-97AB-5D6860487A72}" type="parTrans" cxnId="{29A2264B-BA3E-4705-AE0C-5EC939D32CF2}">
      <dgm:prSet/>
      <dgm:spPr/>
      <dgm:t>
        <a:bodyPr/>
        <a:lstStyle/>
        <a:p>
          <a:pPr rtl="1"/>
          <a:endParaRPr lang="ar-EG" b="1">
            <a:solidFill>
              <a:schemeClr val="tx1"/>
            </a:solidFill>
          </a:endParaRPr>
        </a:p>
      </dgm:t>
    </dgm:pt>
    <dgm:pt modelId="{E9283106-D575-4FF2-BEAB-7B75ED7D41BA}" type="sibTrans" cxnId="{29A2264B-BA3E-4705-AE0C-5EC939D32CF2}">
      <dgm:prSet/>
      <dgm:spPr/>
      <dgm:t>
        <a:bodyPr/>
        <a:lstStyle/>
        <a:p>
          <a:pPr rtl="1"/>
          <a:endParaRPr lang="ar-EG" b="1">
            <a:solidFill>
              <a:schemeClr val="tx1"/>
            </a:solidFill>
          </a:endParaRPr>
        </a:p>
      </dgm:t>
    </dgm:pt>
    <dgm:pt modelId="{635159A4-7C49-4B28-A0B8-30CD76944C41}">
      <dgm:prSet/>
      <dgm:spPr/>
      <dgm:t>
        <a:bodyPr/>
        <a:lstStyle/>
        <a:p>
          <a:pPr rtl="1"/>
          <a:r>
            <a:rPr lang="ar-EG" b="1" dirty="0">
              <a:solidFill>
                <a:schemeClr val="tx1"/>
              </a:solidFill>
            </a:rPr>
            <a:t>حجم المسام </a:t>
          </a:r>
          <a:r>
            <a:rPr lang="en-US" b="1" dirty="0">
              <a:solidFill>
                <a:schemeClr val="tx1"/>
              </a:solidFill>
            </a:rPr>
            <a:t>0.1</a:t>
          </a:r>
          <a:r>
            <a:rPr lang="ar-EG" b="1" dirty="0">
              <a:solidFill>
                <a:schemeClr val="tx1"/>
              </a:solidFill>
            </a:rPr>
            <a:t> – </a:t>
          </a:r>
          <a:r>
            <a:rPr lang="en-US" b="1" dirty="0">
              <a:solidFill>
                <a:schemeClr val="tx1"/>
              </a:solidFill>
            </a:rPr>
            <a:t>1.0</a:t>
          </a:r>
          <a:r>
            <a:rPr lang="ar-EG" b="1" dirty="0">
              <a:solidFill>
                <a:schemeClr val="tx1"/>
              </a:solidFill>
            </a:rPr>
            <a:t>(  </a:t>
          </a:r>
          <a:r>
            <a:rPr lang="en-US" b="1" dirty="0">
              <a:solidFill>
                <a:schemeClr val="tx1"/>
              </a:solidFill>
            </a:rPr>
            <a:t>nm</a:t>
          </a:r>
          <a:r>
            <a:rPr lang="ar-EG" b="1" dirty="0">
              <a:solidFill>
                <a:schemeClr val="tx1"/>
              </a:solidFill>
            </a:rPr>
            <a:t> )</a:t>
          </a:r>
        </a:p>
      </dgm:t>
    </dgm:pt>
    <dgm:pt modelId="{C9F7DF6E-46E0-47AA-9E69-8FD316E89F2B}" type="parTrans" cxnId="{3727FBD1-ADC9-4672-98C0-BF026D3247D0}">
      <dgm:prSet/>
      <dgm:spPr/>
      <dgm:t>
        <a:bodyPr/>
        <a:lstStyle/>
        <a:p>
          <a:pPr rtl="1"/>
          <a:endParaRPr lang="ar-EG" b="1">
            <a:solidFill>
              <a:schemeClr val="tx1"/>
            </a:solidFill>
          </a:endParaRPr>
        </a:p>
      </dgm:t>
    </dgm:pt>
    <dgm:pt modelId="{EE445417-84FE-4FDF-95AD-92F9E007976B}" type="sibTrans" cxnId="{3727FBD1-ADC9-4672-98C0-BF026D3247D0}">
      <dgm:prSet/>
      <dgm:spPr/>
      <dgm:t>
        <a:bodyPr/>
        <a:lstStyle/>
        <a:p>
          <a:pPr rtl="1"/>
          <a:endParaRPr lang="ar-EG" b="1">
            <a:solidFill>
              <a:schemeClr val="tx1"/>
            </a:solidFill>
          </a:endParaRPr>
        </a:p>
      </dgm:t>
    </dgm:pt>
    <dgm:pt modelId="{9715D278-A965-4FBE-9DB3-760D98E42009}">
      <dgm:prSet/>
      <dgm:spPr/>
      <dgm:t>
        <a:bodyPr/>
        <a:lstStyle/>
        <a:p>
          <a:pPr rtl="1"/>
          <a:r>
            <a:rPr lang="ar-EG" b="1" dirty="0">
              <a:solidFill>
                <a:schemeClr val="tx1"/>
              </a:solidFill>
            </a:rPr>
            <a:t>تحتجزالجزيئات اقل من </a:t>
          </a:r>
          <a:r>
            <a:rPr lang="en-US" b="1" dirty="0">
              <a:solidFill>
                <a:schemeClr val="tx1"/>
              </a:solidFill>
            </a:rPr>
            <a:t>100</a:t>
          </a:r>
          <a:r>
            <a:rPr lang="ar-EG" b="1" dirty="0">
              <a:solidFill>
                <a:schemeClr val="tx1"/>
              </a:solidFill>
            </a:rPr>
            <a:t> دالتون</a:t>
          </a:r>
          <a:r>
            <a:rPr lang="ar-SA" b="1" dirty="0">
              <a:solidFill>
                <a:schemeClr val="tx1"/>
              </a:solidFill>
            </a:rPr>
            <a:t>0</a:t>
          </a:r>
          <a:endParaRPr lang="ar-EG" b="1" dirty="0">
            <a:solidFill>
              <a:schemeClr val="tx1"/>
            </a:solidFill>
          </a:endParaRPr>
        </a:p>
      </dgm:t>
    </dgm:pt>
    <dgm:pt modelId="{1D76D144-AF95-4A83-9344-F4AB511ECA50}" type="parTrans" cxnId="{25B80CF2-DF5C-4B52-BD9C-BBAFDFF0F416}">
      <dgm:prSet/>
      <dgm:spPr/>
      <dgm:t>
        <a:bodyPr/>
        <a:lstStyle/>
        <a:p>
          <a:pPr rtl="1"/>
          <a:endParaRPr lang="ar-EG" b="1">
            <a:solidFill>
              <a:schemeClr val="tx1"/>
            </a:solidFill>
          </a:endParaRPr>
        </a:p>
      </dgm:t>
    </dgm:pt>
    <dgm:pt modelId="{C0AA9806-C31C-4D4E-BBF9-E2B8998EC878}" type="sibTrans" cxnId="{25B80CF2-DF5C-4B52-BD9C-BBAFDFF0F416}">
      <dgm:prSet/>
      <dgm:spPr/>
      <dgm:t>
        <a:bodyPr/>
        <a:lstStyle/>
        <a:p>
          <a:pPr rtl="1"/>
          <a:endParaRPr lang="ar-EG" b="1">
            <a:solidFill>
              <a:schemeClr val="tx1"/>
            </a:solidFill>
          </a:endParaRPr>
        </a:p>
      </dgm:t>
    </dgm:pt>
    <dgm:pt modelId="{A3725D65-7F07-4D0D-A64B-08342554B3B8}">
      <dgm:prSet/>
      <dgm:spPr/>
      <dgm:t>
        <a:bodyPr/>
        <a:lstStyle/>
        <a:p>
          <a:pPr rtl="1"/>
          <a:endParaRPr lang="ar-EG" b="1">
            <a:solidFill>
              <a:schemeClr val="tx1"/>
            </a:solidFill>
          </a:endParaRPr>
        </a:p>
      </dgm:t>
    </dgm:pt>
    <dgm:pt modelId="{867845F1-2A05-40BA-8289-F10F8286E813}" type="parTrans" cxnId="{FBAC5133-1822-42A5-89B7-0356F46877A6}">
      <dgm:prSet/>
      <dgm:spPr/>
      <dgm:t>
        <a:bodyPr/>
        <a:lstStyle/>
        <a:p>
          <a:pPr rtl="1"/>
          <a:endParaRPr lang="ar-EG" b="1">
            <a:solidFill>
              <a:schemeClr val="tx1"/>
            </a:solidFill>
          </a:endParaRPr>
        </a:p>
      </dgm:t>
    </dgm:pt>
    <dgm:pt modelId="{D887A4FB-32DF-4FBF-A5C5-3FA291D5DB60}" type="sibTrans" cxnId="{FBAC5133-1822-42A5-89B7-0356F46877A6}">
      <dgm:prSet/>
      <dgm:spPr/>
      <dgm:t>
        <a:bodyPr/>
        <a:lstStyle/>
        <a:p>
          <a:pPr rtl="1"/>
          <a:endParaRPr lang="ar-EG" b="1">
            <a:solidFill>
              <a:schemeClr val="tx1"/>
            </a:solidFill>
          </a:endParaRPr>
        </a:p>
      </dgm:t>
    </dgm:pt>
    <dgm:pt modelId="{CF863630-1369-434B-AC0F-D2A2D1F7E5A9}">
      <dgm:prSet/>
      <dgm:spPr/>
      <dgm:t>
        <a:bodyPr/>
        <a:lstStyle/>
        <a:p>
          <a:pPr rtl="1"/>
          <a:endParaRPr lang="ar-EG" b="1" dirty="0">
            <a:solidFill>
              <a:schemeClr val="tx1"/>
            </a:solidFill>
          </a:endParaRPr>
        </a:p>
      </dgm:t>
    </dgm:pt>
    <dgm:pt modelId="{DA9355A8-F12C-4F06-9E6B-DBC08D6AABEB}" type="parTrans" cxnId="{E5A2CD70-42C7-4342-B0DA-D63184264498}">
      <dgm:prSet/>
      <dgm:spPr/>
      <dgm:t>
        <a:bodyPr/>
        <a:lstStyle/>
        <a:p>
          <a:pPr rtl="1"/>
          <a:endParaRPr lang="ar-EG" b="1">
            <a:solidFill>
              <a:schemeClr val="tx1"/>
            </a:solidFill>
          </a:endParaRPr>
        </a:p>
      </dgm:t>
    </dgm:pt>
    <dgm:pt modelId="{49F4593B-6BC9-48ED-890A-83367AB8D0D5}" type="sibTrans" cxnId="{E5A2CD70-42C7-4342-B0DA-D63184264498}">
      <dgm:prSet/>
      <dgm:spPr/>
      <dgm:t>
        <a:bodyPr/>
        <a:lstStyle/>
        <a:p>
          <a:pPr rtl="1"/>
          <a:endParaRPr lang="ar-EG" b="1">
            <a:solidFill>
              <a:schemeClr val="tx1"/>
            </a:solidFill>
          </a:endParaRPr>
        </a:p>
      </dgm:t>
    </dgm:pt>
    <dgm:pt modelId="{C0904F2D-633E-494E-82EC-AF8428A8ABC3}">
      <dgm:prSet/>
      <dgm:spPr/>
      <dgm:t>
        <a:bodyPr/>
        <a:lstStyle/>
        <a:p>
          <a:pPr rtl="1"/>
          <a:r>
            <a:rPr lang="ar-EG" b="1" dirty="0">
              <a:solidFill>
                <a:schemeClr val="tx1"/>
              </a:solidFill>
            </a:rPr>
            <a:t>ضغط التشغيل اعلي من </a:t>
          </a:r>
          <a:r>
            <a:rPr lang="en-US" b="1" dirty="0">
              <a:solidFill>
                <a:schemeClr val="tx1"/>
              </a:solidFill>
            </a:rPr>
            <a:t>30</a:t>
          </a:r>
          <a:r>
            <a:rPr lang="ar-EG" b="1" dirty="0">
              <a:solidFill>
                <a:schemeClr val="tx1"/>
              </a:solidFill>
            </a:rPr>
            <a:t> – </a:t>
          </a:r>
          <a:r>
            <a:rPr lang="en-US" b="1" dirty="0">
              <a:solidFill>
                <a:schemeClr val="tx1"/>
              </a:solidFill>
            </a:rPr>
            <a:t>60</a:t>
          </a:r>
          <a:r>
            <a:rPr lang="ar-EG" b="1" dirty="0">
              <a:solidFill>
                <a:schemeClr val="tx1"/>
              </a:solidFill>
            </a:rPr>
            <a:t> بار</a:t>
          </a:r>
        </a:p>
      </dgm:t>
    </dgm:pt>
    <dgm:pt modelId="{D52A4D71-1442-4F56-96A9-37D2E76BC9AD}" type="parTrans" cxnId="{36177B86-33B3-4CAA-9F88-205BAB5C99DC}">
      <dgm:prSet/>
      <dgm:spPr/>
      <dgm:t>
        <a:bodyPr/>
        <a:lstStyle/>
        <a:p>
          <a:pPr rtl="1"/>
          <a:endParaRPr lang="ar-EG"/>
        </a:p>
      </dgm:t>
    </dgm:pt>
    <dgm:pt modelId="{A498651D-C319-4BD4-98EE-9882E367B440}" type="sibTrans" cxnId="{36177B86-33B3-4CAA-9F88-205BAB5C99DC}">
      <dgm:prSet/>
      <dgm:spPr/>
      <dgm:t>
        <a:bodyPr/>
        <a:lstStyle/>
        <a:p>
          <a:pPr rtl="1"/>
          <a:endParaRPr lang="ar-EG"/>
        </a:p>
      </dgm:t>
    </dgm:pt>
    <dgm:pt modelId="{2EE38630-F385-4CF8-B792-2F2903DEFF6A}" type="pres">
      <dgm:prSet presAssocID="{C20C7D1D-8A2B-4AA4-8851-11D98A70F2F0}" presName="outerComposite" presStyleCnt="0">
        <dgm:presLayoutVars>
          <dgm:chMax val="5"/>
          <dgm:dir/>
          <dgm:resizeHandles val="exact"/>
        </dgm:presLayoutVars>
      </dgm:prSet>
      <dgm:spPr/>
      <dgm:t>
        <a:bodyPr/>
        <a:lstStyle/>
        <a:p>
          <a:pPr rtl="1"/>
          <a:endParaRPr lang="ar-EG"/>
        </a:p>
      </dgm:t>
    </dgm:pt>
    <dgm:pt modelId="{AC62BA19-AF2D-4C38-8217-6D4AA74CE102}" type="pres">
      <dgm:prSet presAssocID="{C20C7D1D-8A2B-4AA4-8851-11D98A70F2F0}" presName="dummyMaxCanvas" presStyleCnt="0">
        <dgm:presLayoutVars/>
      </dgm:prSet>
      <dgm:spPr/>
    </dgm:pt>
    <dgm:pt modelId="{92C4CB4A-7F51-4AE2-A00D-05159FF3379D}" type="pres">
      <dgm:prSet presAssocID="{C20C7D1D-8A2B-4AA4-8851-11D98A70F2F0}" presName="FiveNodes_1" presStyleLbl="node1" presStyleIdx="0" presStyleCnt="5">
        <dgm:presLayoutVars>
          <dgm:bulletEnabled val="1"/>
        </dgm:presLayoutVars>
      </dgm:prSet>
      <dgm:spPr/>
      <dgm:t>
        <a:bodyPr/>
        <a:lstStyle/>
        <a:p>
          <a:pPr rtl="1"/>
          <a:endParaRPr lang="ar-EG"/>
        </a:p>
      </dgm:t>
    </dgm:pt>
    <dgm:pt modelId="{4A070DDB-D503-4954-B4D0-E3E0B1CE6AD6}" type="pres">
      <dgm:prSet presAssocID="{C20C7D1D-8A2B-4AA4-8851-11D98A70F2F0}" presName="FiveNodes_2" presStyleLbl="node1" presStyleIdx="1" presStyleCnt="5">
        <dgm:presLayoutVars>
          <dgm:bulletEnabled val="1"/>
        </dgm:presLayoutVars>
      </dgm:prSet>
      <dgm:spPr/>
      <dgm:t>
        <a:bodyPr/>
        <a:lstStyle/>
        <a:p>
          <a:pPr rtl="1"/>
          <a:endParaRPr lang="ar-EG"/>
        </a:p>
      </dgm:t>
    </dgm:pt>
    <dgm:pt modelId="{FA36BFE3-3B46-4D40-9C9E-07637E65EA26}" type="pres">
      <dgm:prSet presAssocID="{C20C7D1D-8A2B-4AA4-8851-11D98A70F2F0}" presName="FiveNodes_3" presStyleLbl="node1" presStyleIdx="2" presStyleCnt="5">
        <dgm:presLayoutVars>
          <dgm:bulletEnabled val="1"/>
        </dgm:presLayoutVars>
      </dgm:prSet>
      <dgm:spPr/>
      <dgm:t>
        <a:bodyPr/>
        <a:lstStyle/>
        <a:p>
          <a:pPr rtl="1"/>
          <a:endParaRPr lang="ar-EG"/>
        </a:p>
      </dgm:t>
    </dgm:pt>
    <dgm:pt modelId="{01553E68-4971-4A18-B6F6-4F3720CD1972}" type="pres">
      <dgm:prSet presAssocID="{C20C7D1D-8A2B-4AA4-8851-11D98A70F2F0}" presName="FiveNodes_4" presStyleLbl="node1" presStyleIdx="3" presStyleCnt="5">
        <dgm:presLayoutVars>
          <dgm:bulletEnabled val="1"/>
        </dgm:presLayoutVars>
      </dgm:prSet>
      <dgm:spPr/>
      <dgm:t>
        <a:bodyPr/>
        <a:lstStyle/>
        <a:p>
          <a:pPr rtl="1"/>
          <a:endParaRPr lang="ar-EG"/>
        </a:p>
      </dgm:t>
    </dgm:pt>
    <dgm:pt modelId="{37A928B8-D651-49D8-9264-9E36315BE05E}" type="pres">
      <dgm:prSet presAssocID="{C20C7D1D-8A2B-4AA4-8851-11D98A70F2F0}" presName="FiveNodes_5" presStyleLbl="node1" presStyleIdx="4" presStyleCnt="5" custScaleY="111818">
        <dgm:presLayoutVars>
          <dgm:bulletEnabled val="1"/>
        </dgm:presLayoutVars>
      </dgm:prSet>
      <dgm:spPr/>
      <dgm:t>
        <a:bodyPr/>
        <a:lstStyle/>
        <a:p>
          <a:pPr rtl="1"/>
          <a:endParaRPr lang="ar-EG"/>
        </a:p>
      </dgm:t>
    </dgm:pt>
    <dgm:pt modelId="{5445535C-B095-4D1D-A732-1E3A22A2ED10}" type="pres">
      <dgm:prSet presAssocID="{C20C7D1D-8A2B-4AA4-8851-11D98A70F2F0}" presName="FiveConn_1-2" presStyleLbl="fgAccFollowNode1" presStyleIdx="0" presStyleCnt="4">
        <dgm:presLayoutVars>
          <dgm:bulletEnabled val="1"/>
        </dgm:presLayoutVars>
      </dgm:prSet>
      <dgm:spPr/>
      <dgm:t>
        <a:bodyPr/>
        <a:lstStyle/>
        <a:p>
          <a:pPr rtl="1"/>
          <a:endParaRPr lang="ar-EG"/>
        </a:p>
      </dgm:t>
    </dgm:pt>
    <dgm:pt modelId="{5790E203-34AB-4E8A-8E8E-685B230DA848}" type="pres">
      <dgm:prSet presAssocID="{C20C7D1D-8A2B-4AA4-8851-11D98A70F2F0}" presName="FiveConn_2-3" presStyleLbl="fgAccFollowNode1" presStyleIdx="1" presStyleCnt="4">
        <dgm:presLayoutVars>
          <dgm:bulletEnabled val="1"/>
        </dgm:presLayoutVars>
      </dgm:prSet>
      <dgm:spPr/>
      <dgm:t>
        <a:bodyPr/>
        <a:lstStyle/>
        <a:p>
          <a:pPr rtl="1"/>
          <a:endParaRPr lang="ar-EG"/>
        </a:p>
      </dgm:t>
    </dgm:pt>
    <dgm:pt modelId="{894D35E0-514D-4254-9A72-13DD84ECF889}" type="pres">
      <dgm:prSet presAssocID="{C20C7D1D-8A2B-4AA4-8851-11D98A70F2F0}" presName="FiveConn_3-4" presStyleLbl="fgAccFollowNode1" presStyleIdx="2" presStyleCnt="4">
        <dgm:presLayoutVars>
          <dgm:bulletEnabled val="1"/>
        </dgm:presLayoutVars>
      </dgm:prSet>
      <dgm:spPr/>
      <dgm:t>
        <a:bodyPr/>
        <a:lstStyle/>
        <a:p>
          <a:pPr rtl="1"/>
          <a:endParaRPr lang="ar-EG"/>
        </a:p>
      </dgm:t>
    </dgm:pt>
    <dgm:pt modelId="{548C9351-CEAF-4FF6-AE50-6E56509B9F2A}" type="pres">
      <dgm:prSet presAssocID="{C20C7D1D-8A2B-4AA4-8851-11D98A70F2F0}" presName="FiveConn_4-5" presStyleLbl="fgAccFollowNode1" presStyleIdx="3" presStyleCnt="4">
        <dgm:presLayoutVars>
          <dgm:bulletEnabled val="1"/>
        </dgm:presLayoutVars>
      </dgm:prSet>
      <dgm:spPr/>
      <dgm:t>
        <a:bodyPr/>
        <a:lstStyle/>
        <a:p>
          <a:pPr rtl="1"/>
          <a:endParaRPr lang="ar-EG"/>
        </a:p>
      </dgm:t>
    </dgm:pt>
    <dgm:pt modelId="{078D67DA-B7E2-4337-942B-3A9C3EA89DBE}" type="pres">
      <dgm:prSet presAssocID="{C20C7D1D-8A2B-4AA4-8851-11D98A70F2F0}" presName="FiveNodes_1_text" presStyleLbl="node1" presStyleIdx="4" presStyleCnt="5">
        <dgm:presLayoutVars>
          <dgm:bulletEnabled val="1"/>
        </dgm:presLayoutVars>
      </dgm:prSet>
      <dgm:spPr/>
      <dgm:t>
        <a:bodyPr/>
        <a:lstStyle/>
        <a:p>
          <a:pPr rtl="1"/>
          <a:endParaRPr lang="ar-EG"/>
        </a:p>
      </dgm:t>
    </dgm:pt>
    <dgm:pt modelId="{FD355514-3936-46BE-8A86-F27A369D3D81}" type="pres">
      <dgm:prSet presAssocID="{C20C7D1D-8A2B-4AA4-8851-11D98A70F2F0}" presName="FiveNodes_2_text" presStyleLbl="node1" presStyleIdx="4" presStyleCnt="5">
        <dgm:presLayoutVars>
          <dgm:bulletEnabled val="1"/>
        </dgm:presLayoutVars>
      </dgm:prSet>
      <dgm:spPr/>
      <dgm:t>
        <a:bodyPr/>
        <a:lstStyle/>
        <a:p>
          <a:pPr rtl="1"/>
          <a:endParaRPr lang="ar-EG"/>
        </a:p>
      </dgm:t>
    </dgm:pt>
    <dgm:pt modelId="{2DE47C65-37DD-430F-A283-E9E977DE6722}" type="pres">
      <dgm:prSet presAssocID="{C20C7D1D-8A2B-4AA4-8851-11D98A70F2F0}" presName="FiveNodes_3_text" presStyleLbl="node1" presStyleIdx="4" presStyleCnt="5">
        <dgm:presLayoutVars>
          <dgm:bulletEnabled val="1"/>
        </dgm:presLayoutVars>
      </dgm:prSet>
      <dgm:spPr/>
      <dgm:t>
        <a:bodyPr/>
        <a:lstStyle/>
        <a:p>
          <a:pPr rtl="1"/>
          <a:endParaRPr lang="ar-EG"/>
        </a:p>
      </dgm:t>
    </dgm:pt>
    <dgm:pt modelId="{71FEE386-F8C8-43FA-951A-EA630E303A41}" type="pres">
      <dgm:prSet presAssocID="{C20C7D1D-8A2B-4AA4-8851-11D98A70F2F0}" presName="FiveNodes_4_text" presStyleLbl="node1" presStyleIdx="4" presStyleCnt="5">
        <dgm:presLayoutVars>
          <dgm:bulletEnabled val="1"/>
        </dgm:presLayoutVars>
      </dgm:prSet>
      <dgm:spPr/>
      <dgm:t>
        <a:bodyPr/>
        <a:lstStyle/>
        <a:p>
          <a:pPr rtl="1"/>
          <a:endParaRPr lang="ar-EG"/>
        </a:p>
      </dgm:t>
    </dgm:pt>
    <dgm:pt modelId="{32A279F4-F6D9-4DCA-AD0D-C5714EB92B6C}" type="pres">
      <dgm:prSet presAssocID="{C20C7D1D-8A2B-4AA4-8851-11D98A70F2F0}" presName="FiveNodes_5_text" presStyleLbl="node1" presStyleIdx="4" presStyleCnt="5">
        <dgm:presLayoutVars>
          <dgm:bulletEnabled val="1"/>
        </dgm:presLayoutVars>
      </dgm:prSet>
      <dgm:spPr/>
      <dgm:t>
        <a:bodyPr/>
        <a:lstStyle/>
        <a:p>
          <a:pPr rtl="1"/>
          <a:endParaRPr lang="ar-EG"/>
        </a:p>
      </dgm:t>
    </dgm:pt>
  </dgm:ptLst>
  <dgm:cxnLst>
    <dgm:cxn modelId="{CFDC562D-9BCC-43D7-BCE3-1BCDB4B2998D}" type="presOf" srcId="{635159A4-7C49-4B28-A0B8-30CD76944C41}" destId="{FA36BFE3-3B46-4D40-9C9E-07637E65EA26}" srcOrd="0" destOrd="0" presId="urn:microsoft.com/office/officeart/2005/8/layout/vProcess5"/>
    <dgm:cxn modelId="{D73F6856-83CD-49AB-815A-48A5754756B9}" type="presOf" srcId="{9715D278-A965-4FBE-9DB3-760D98E42009}" destId="{01553E68-4971-4A18-B6F6-4F3720CD1972}" srcOrd="0" destOrd="0" presId="urn:microsoft.com/office/officeart/2005/8/layout/vProcess5"/>
    <dgm:cxn modelId="{41752CBB-F3C4-4956-93C2-4FF02C05D1DF}" type="presOf" srcId="{C20C7D1D-8A2B-4AA4-8851-11D98A70F2F0}" destId="{2EE38630-F385-4CF8-B792-2F2903DEFF6A}" srcOrd="0" destOrd="0" presId="urn:microsoft.com/office/officeart/2005/8/layout/vProcess5"/>
    <dgm:cxn modelId="{EA3542F8-13ED-482C-9067-C53FA599653C}" type="presOf" srcId="{EE445417-84FE-4FDF-95AD-92F9E007976B}" destId="{894D35E0-514D-4254-9A72-13DD84ECF889}" srcOrd="0" destOrd="0" presId="urn:microsoft.com/office/officeart/2005/8/layout/vProcess5"/>
    <dgm:cxn modelId="{7B6D2E57-2E57-4AEB-8C44-092EA7124B8B}" type="presOf" srcId="{80B9F648-CD2D-47A6-96A5-EAB616903695}" destId="{5445535C-B095-4D1D-A732-1E3A22A2ED10}" srcOrd="0" destOrd="0" presId="urn:microsoft.com/office/officeart/2005/8/layout/vProcess5"/>
    <dgm:cxn modelId="{C9960BDC-D269-445D-9EBA-F92261774CCC}" type="presOf" srcId="{635159A4-7C49-4B28-A0B8-30CD76944C41}" destId="{2DE47C65-37DD-430F-A283-E9E977DE6722}" srcOrd="1" destOrd="0" presId="urn:microsoft.com/office/officeart/2005/8/layout/vProcess5"/>
    <dgm:cxn modelId="{8150D7F6-A4DF-4E68-A749-26BFFA4C73BB}" type="presOf" srcId="{C0AA9806-C31C-4D4E-BBF9-E2B8998EC878}" destId="{548C9351-CEAF-4FF6-AE50-6E56509B9F2A}" srcOrd="0" destOrd="0" presId="urn:microsoft.com/office/officeart/2005/8/layout/vProcess5"/>
    <dgm:cxn modelId="{CCCF23C3-1D7C-4ECD-9C0A-291383C37DDD}" type="presOf" srcId="{F3238641-D6A8-4A20-879A-6C5B783877EF}" destId="{078D67DA-B7E2-4337-942B-3A9C3EA89DBE}" srcOrd="1" destOrd="0" presId="urn:microsoft.com/office/officeart/2005/8/layout/vProcess5"/>
    <dgm:cxn modelId="{25B80CF2-DF5C-4B52-BD9C-BBAFDFF0F416}" srcId="{C20C7D1D-8A2B-4AA4-8851-11D98A70F2F0}" destId="{9715D278-A965-4FBE-9DB3-760D98E42009}" srcOrd="3" destOrd="0" parTransId="{1D76D144-AF95-4A83-9344-F4AB511ECA50}" sibTransId="{C0AA9806-C31C-4D4E-BBF9-E2B8998EC878}"/>
    <dgm:cxn modelId="{88EBA30E-D23E-456F-A537-B8B198E5C6F0}" type="presOf" srcId="{C0904F2D-633E-494E-82EC-AF8428A8ABC3}" destId="{32A279F4-F6D9-4DCA-AD0D-C5714EB92B6C}" srcOrd="1" destOrd="0" presId="urn:microsoft.com/office/officeart/2005/8/layout/vProcess5"/>
    <dgm:cxn modelId="{7B4C438D-EE7D-497E-8A2C-4B1E2B94D443}" type="presOf" srcId="{F3238641-D6A8-4A20-879A-6C5B783877EF}" destId="{92C4CB4A-7F51-4AE2-A00D-05159FF3379D}" srcOrd="0" destOrd="0" presId="urn:microsoft.com/office/officeart/2005/8/layout/vProcess5"/>
    <dgm:cxn modelId="{FB293144-5AA0-4FFD-A272-AD4637EA9F5E}" type="presOf" srcId="{9715D278-A965-4FBE-9DB3-760D98E42009}" destId="{71FEE386-F8C8-43FA-951A-EA630E303A41}" srcOrd="1" destOrd="0" presId="urn:microsoft.com/office/officeart/2005/8/layout/vProcess5"/>
    <dgm:cxn modelId="{29A2264B-BA3E-4705-AE0C-5EC939D32CF2}" srcId="{C20C7D1D-8A2B-4AA4-8851-11D98A70F2F0}" destId="{5445BC03-54B5-4A37-AB5F-F9AEC4693A58}" srcOrd="1" destOrd="0" parTransId="{7704E930-D2CB-456E-97AB-5D6860487A72}" sibTransId="{E9283106-D575-4FF2-BEAB-7B75ED7D41BA}"/>
    <dgm:cxn modelId="{838523B0-4C21-4FA7-A7DF-9B3F0254D48E}" type="presOf" srcId="{C0904F2D-633E-494E-82EC-AF8428A8ABC3}" destId="{37A928B8-D651-49D8-9264-9E36315BE05E}" srcOrd="0" destOrd="0" presId="urn:microsoft.com/office/officeart/2005/8/layout/vProcess5"/>
    <dgm:cxn modelId="{7A8FFBEF-F25D-4DFD-918D-AA6FFCD48E92}" type="presOf" srcId="{E9283106-D575-4FF2-BEAB-7B75ED7D41BA}" destId="{5790E203-34AB-4E8A-8E8E-685B230DA848}" srcOrd="0" destOrd="0" presId="urn:microsoft.com/office/officeart/2005/8/layout/vProcess5"/>
    <dgm:cxn modelId="{BECA6F34-97FF-4F99-8C49-480D9C15E221}" srcId="{C20C7D1D-8A2B-4AA4-8851-11D98A70F2F0}" destId="{F3238641-D6A8-4A20-879A-6C5B783877EF}" srcOrd="0" destOrd="0" parTransId="{6F40ACF3-6516-4DD0-B4B3-C8B30B33831E}" sibTransId="{80B9F648-CD2D-47A6-96A5-EAB616903695}"/>
    <dgm:cxn modelId="{36177B86-33B3-4CAA-9F88-205BAB5C99DC}" srcId="{C20C7D1D-8A2B-4AA4-8851-11D98A70F2F0}" destId="{C0904F2D-633E-494E-82EC-AF8428A8ABC3}" srcOrd="4" destOrd="0" parTransId="{D52A4D71-1442-4F56-96A9-37D2E76BC9AD}" sibTransId="{A498651D-C319-4BD4-98EE-9882E367B440}"/>
    <dgm:cxn modelId="{E5A2CD70-42C7-4342-B0DA-D63184264498}" srcId="{C20C7D1D-8A2B-4AA4-8851-11D98A70F2F0}" destId="{CF863630-1369-434B-AC0F-D2A2D1F7E5A9}" srcOrd="6" destOrd="0" parTransId="{DA9355A8-F12C-4F06-9E6B-DBC08D6AABEB}" sibTransId="{49F4593B-6BC9-48ED-890A-83367AB8D0D5}"/>
    <dgm:cxn modelId="{3727FBD1-ADC9-4672-98C0-BF026D3247D0}" srcId="{C20C7D1D-8A2B-4AA4-8851-11D98A70F2F0}" destId="{635159A4-7C49-4B28-A0B8-30CD76944C41}" srcOrd="2" destOrd="0" parTransId="{C9F7DF6E-46E0-47AA-9E69-8FD316E89F2B}" sibTransId="{EE445417-84FE-4FDF-95AD-92F9E007976B}"/>
    <dgm:cxn modelId="{9A8A841A-0FE3-4AAA-815F-F8CC759DBBFA}" type="presOf" srcId="{5445BC03-54B5-4A37-AB5F-F9AEC4693A58}" destId="{4A070DDB-D503-4954-B4D0-E3E0B1CE6AD6}" srcOrd="0" destOrd="0" presId="urn:microsoft.com/office/officeart/2005/8/layout/vProcess5"/>
    <dgm:cxn modelId="{FBAC5133-1822-42A5-89B7-0356F46877A6}" srcId="{C20C7D1D-8A2B-4AA4-8851-11D98A70F2F0}" destId="{A3725D65-7F07-4D0D-A64B-08342554B3B8}" srcOrd="5" destOrd="0" parTransId="{867845F1-2A05-40BA-8289-F10F8286E813}" sibTransId="{D887A4FB-32DF-4FBF-A5C5-3FA291D5DB60}"/>
    <dgm:cxn modelId="{3360C5F4-38B4-4DA6-A028-0C64437A948A}" type="presOf" srcId="{5445BC03-54B5-4A37-AB5F-F9AEC4693A58}" destId="{FD355514-3936-46BE-8A86-F27A369D3D81}" srcOrd="1" destOrd="0" presId="urn:microsoft.com/office/officeart/2005/8/layout/vProcess5"/>
    <dgm:cxn modelId="{7BD7730A-5C43-4D24-8228-78311C3DF981}" type="presParOf" srcId="{2EE38630-F385-4CF8-B792-2F2903DEFF6A}" destId="{AC62BA19-AF2D-4C38-8217-6D4AA74CE102}" srcOrd="0" destOrd="0" presId="urn:microsoft.com/office/officeart/2005/8/layout/vProcess5"/>
    <dgm:cxn modelId="{D1C0A2CF-79D8-4BAA-8BF4-849C3BD63DB0}" type="presParOf" srcId="{2EE38630-F385-4CF8-B792-2F2903DEFF6A}" destId="{92C4CB4A-7F51-4AE2-A00D-05159FF3379D}" srcOrd="1" destOrd="0" presId="urn:microsoft.com/office/officeart/2005/8/layout/vProcess5"/>
    <dgm:cxn modelId="{2FB90F24-2313-48D4-A6E4-C6FB418190F5}" type="presParOf" srcId="{2EE38630-F385-4CF8-B792-2F2903DEFF6A}" destId="{4A070DDB-D503-4954-B4D0-E3E0B1CE6AD6}" srcOrd="2" destOrd="0" presId="urn:microsoft.com/office/officeart/2005/8/layout/vProcess5"/>
    <dgm:cxn modelId="{A80B4BC1-A52F-4AC9-AAE2-A894C0C81103}" type="presParOf" srcId="{2EE38630-F385-4CF8-B792-2F2903DEFF6A}" destId="{FA36BFE3-3B46-4D40-9C9E-07637E65EA26}" srcOrd="3" destOrd="0" presId="urn:microsoft.com/office/officeart/2005/8/layout/vProcess5"/>
    <dgm:cxn modelId="{6638C928-6550-4AB4-A092-F8C3696386E5}" type="presParOf" srcId="{2EE38630-F385-4CF8-B792-2F2903DEFF6A}" destId="{01553E68-4971-4A18-B6F6-4F3720CD1972}" srcOrd="4" destOrd="0" presId="urn:microsoft.com/office/officeart/2005/8/layout/vProcess5"/>
    <dgm:cxn modelId="{41C8B7F4-41FD-4025-BC2A-153462DFB2D3}" type="presParOf" srcId="{2EE38630-F385-4CF8-B792-2F2903DEFF6A}" destId="{37A928B8-D651-49D8-9264-9E36315BE05E}" srcOrd="5" destOrd="0" presId="urn:microsoft.com/office/officeart/2005/8/layout/vProcess5"/>
    <dgm:cxn modelId="{034F5CA5-462E-4758-AA21-CAF2BB4053B4}" type="presParOf" srcId="{2EE38630-F385-4CF8-B792-2F2903DEFF6A}" destId="{5445535C-B095-4D1D-A732-1E3A22A2ED10}" srcOrd="6" destOrd="0" presId="urn:microsoft.com/office/officeart/2005/8/layout/vProcess5"/>
    <dgm:cxn modelId="{478D2AEE-897A-4230-ACB1-CF929828609E}" type="presParOf" srcId="{2EE38630-F385-4CF8-B792-2F2903DEFF6A}" destId="{5790E203-34AB-4E8A-8E8E-685B230DA848}" srcOrd="7" destOrd="0" presId="urn:microsoft.com/office/officeart/2005/8/layout/vProcess5"/>
    <dgm:cxn modelId="{0EA08E96-4EF8-470D-985B-04A2FF57EF87}" type="presParOf" srcId="{2EE38630-F385-4CF8-B792-2F2903DEFF6A}" destId="{894D35E0-514D-4254-9A72-13DD84ECF889}" srcOrd="8" destOrd="0" presId="urn:microsoft.com/office/officeart/2005/8/layout/vProcess5"/>
    <dgm:cxn modelId="{7EEAF3B4-C1FE-4B82-88C4-2BA79BF9CF03}" type="presParOf" srcId="{2EE38630-F385-4CF8-B792-2F2903DEFF6A}" destId="{548C9351-CEAF-4FF6-AE50-6E56509B9F2A}" srcOrd="9" destOrd="0" presId="urn:microsoft.com/office/officeart/2005/8/layout/vProcess5"/>
    <dgm:cxn modelId="{F975D78A-5366-45F5-B85B-8B57095944B3}" type="presParOf" srcId="{2EE38630-F385-4CF8-B792-2F2903DEFF6A}" destId="{078D67DA-B7E2-4337-942B-3A9C3EA89DBE}" srcOrd="10" destOrd="0" presId="urn:microsoft.com/office/officeart/2005/8/layout/vProcess5"/>
    <dgm:cxn modelId="{299FF6F5-B459-448F-B7C0-12371A24D1F1}" type="presParOf" srcId="{2EE38630-F385-4CF8-B792-2F2903DEFF6A}" destId="{FD355514-3936-46BE-8A86-F27A369D3D81}" srcOrd="11" destOrd="0" presId="urn:microsoft.com/office/officeart/2005/8/layout/vProcess5"/>
    <dgm:cxn modelId="{F3B296F0-8D70-4A8D-B4E4-62AABCD5EEA9}" type="presParOf" srcId="{2EE38630-F385-4CF8-B792-2F2903DEFF6A}" destId="{2DE47C65-37DD-430F-A283-E9E977DE6722}" srcOrd="12" destOrd="0" presId="urn:microsoft.com/office/officeart/2005/8/layout/vProcess5"/>
    <dgm:cxn modelId="{FB4BA045-AD0F-4F66-9E77-D46976688E0C}" type="presParOf" srcId="{2EE38630-F385-4CF8-B792-2F2903DEFF6A}" destId="{71FEE386-F8C8-43FA-951A-EA630E303A41}" srcOrd="13" destOrd="0" presId="urn:microsoft.com/office/officeart/2005/8/layout/vProcess5"/>
    <dgm:cxn modelId="{704C91E9-CECC-4ADF-9F25-B20C3C89FA14}" type="presParOf" srcId="{2EE38630-F385-4CF8-B792-2F2903DEFF6A}" destId="{32A279F4-F6D9-4DCA-AD0D-C5714EB92B6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90F38A-5DE0-4A23-BC40-D9586727C533}" type="doc">
      <dgm:prSet loTypeId="urn:microsoft.com/office/officeart/2005/8/layout/process4" loCatId="process" qsTypeId="urn:microsoft.com/office/officeart/2005/8/quickstyle/3d7" qsCatId="3D" csTypeId="urn:microsoft.com/office/officeart/2005/8/colors/colorful5" csCatId="colorful" phldr="1"/>
      <dgm:spPr/>
      <dgm:t>
        <a:bodyPr/>
        <a:lstStyle/>
        <a:p>
          <a:pPr rtl="1"/>
          <a:endParaRPr lang="ar-EG"/>
        </a:p>
      </dgm:t>
    </dgm:pt>
    <dgm:pt modelId="{4182D5C0-CE55-42E4-BFC0-31C8B298CE97}">
      <dgm:prSet custT="1"/>
      <dgm:spPr/>
      <dgm:t>
        <a:bodyPr/>
        <a:lstStyle/>
        <a:p>
          <a:pPr rtl="1"/>
          <a:r>
            <a:rPr lang="ar-SA" sz="2400" b="1" dirty="0"/>
            <a:t>مرحله  وسطية  بين  أغشية  الاسموزية  العكسيه وأغشية  الترشيح  الفائق </a:t>
          </a:r>
          <a:endParaRPr lang="ar-EG" sz="2400" b="1" dirty="0"/>
        </a:p>
      </dgm:t>
    </dgm:pt>
    <dgm:pt modelId="{54FFD0EC-CDB9-45D5-AF08-3FA9FA1B817A}" type="parTrans" cxnId="{753A5DDF-5B1E-4AE0-8A0D-207D94E6C203}">
      <dgm:prSet/>
      <dgm:spPr/>
      <dgm:t>
        <a:bodyPr/>
        <a:lstStyle/>
        <a:p>
          <a:pPr rtl="1"/>
          <a:endParaRPr lang="ar-EG" sz="2400" b="1"/>
        </a:p>
      </dgm:t>
    </dgm:pt>
    <dgm:pt modelId="{D17B65E7-DE06-477F-905A-80E5FF1FB8BB}" type="sibTrans" cxnId="{753A5DDF-5B1E-4AE0-8A0D-207D94E6C203}">
      <dgm:prSet/>
      <dgm:spPr/>
      <dgm:t>
        <a:bodyPr/>
        <a:lstStyle/>
        <a:p>
          <a:pPr rtl="1"/>
          <a:endParaRPr lang="ar-EG" sz="2400" b="1"/>
        </a:p>
      </dgm:t>
    </dgm:pt>
    <dgm:pt modelId="{4D8A17ED-8B52-4565-8B27-911F29A8E7AE}">
      <dgm:prSet custT="1"/>
      <dgm:spPr/>
      <dgm:t>
        <a:bodyPr/>
        <a:lstStyle/>
        <a:p>
          <a:pPr rtl="1"/>
          <a:r>
            <a:rPr lang="ar-SA" sz="2400" b="1" dirty="0"/>
            <a:t>تعتبر طريقة للتركيز مقترنه بازالة  الاملاح فى  نفس الوقت0</a:t>
          </a:r>
          <a:endParaRPr lang="ar-EG" sz="2400" b="1" dirty="0"/>
        </a:p>
      </dgm:t>
    </dgm:pt>
    <dgm:pt modelId="{A6BBF521-6544-4131-8D46-712995DDED06}" type="parTrans" cxnId="{DF1332B3-EFDF-4D57-AFE6-673EB3F7386C}">
      <dgm:prSet/>
      <dgm:spPr/>
      <dgm:t>
        <a:bodyPr/>
        <a:lstStyle/>
        <a:p>
          <a:pPr rtl="1"/>
          <a:endParaRPr lang="ar-EG" sz="2400" b="1"/>
        </a:p>
      </dgm:t>
    </dgm:pt>
    <dgm:pt modelId="{E7E79988-18F6-453F-87A0-B44B02AA6E2B}" type="sibTrans" cxnId="{DF1332B3-EFDF-4D57-AFE6-673EB3F7386C}">
      <dgm:prSet/>
      <dgm:spPr/>
      <dgm:t>
        <a:bodyPr/>
        <a:lstStyle/>
        <a:p>
          <a:pPr rtl="1"/>
          <a:endParaRPr lang="ar-EG" sz="2400" b="1"/>
        </a:p>
      </dgm:t>
    </dgm:pt>
    <dgm:pt modelId="{EF496076-F0B4-4B5C-9A59-262167D25372}">
      <dgm:prSet custT="1"/>
      <dgm:spPr/>
      <dgm:t>
        <a:bodyPr/>
        <a:lstStyle/>
        <a:p>
          <a:pPr rtl="1"/>
          <a:r>
            <a:rPr lang="ar-EG" sz="2400" b="1" dirty="0"/>
            <a:t>حجم المسام </a:t>
          </a:r>
          <a:r>
            <a:rPr lang="en-US" sz="2400" b="1" dirty="0"/>
            <a:t>1</a:t>
          </a:r>
          <a:r>
            <a:rPr lang="ar-EG" sz="2400" b="1" dirty="0"/>
            <a:t> – </a:t>
          </a:r>
          <a:r>
            <a:rPr lang="en-US" sz="2400" b="1" dirty="0"/>
            <a:t>5</a:t>
          </a:r>
          <a:r>
            <a:rPr lang="ar-EG" sz="2400" b="1" dirty="0"/>
            <a:t>(  </a:t>
          </a:r>
          <a:r>
            <a:rPr lang="en-US" sz="2400" b="1" dirty="0"/>
            <a:t>nm</a:t>
          </a:r>
          <a:r>
            <a:rPr lang="ar-EG" sz="2400" b="1" dirty="0"/>
            <a:t> )</a:t>
          </a:r>
        </a:p>
        <a:p>
          <a:pPr rtl="1"/>
          <a:r>
            <a:rPr lang="ar-EG" sz="2400" b="1" dirty="0"/>
            <a:t>ضغط التشغيل </a:t>
          </a:r>
          <a:r>
            <a:rPr lang="en-US" sz="2400" b="1" dirty="0"/>
            <a:t>20</a:t>
          </a:r>
          <a:r>
            <a:rPr lang="ar-EG" sz="2400" b="1" dirty="0"/>
            <a:t>– </a:t>
          </a:r>
          <a:r>
            <a:rPr lang="en-US" sz="2400" b="1" dirty="0"/>
            <a:t>40</a:t>
          </a:r>
          <a:r>
            <a:rPr lang="ar-EG" sz="2400" b="1" dirty="0"/>
            <a:t> بار</a:t>
          </a:r>
        </a:p>
      </dgm:t>
    </dgm:pt>
    <dgm:pt modelId="{71D1D063-1E91-46EF-B9AA-55ED8450BEA5}" type="parTrans" cxnId="{38225BED-5CC6-4F10-B405-FDB4581E7C9D}">
      <dgm:prSet/>
      <dgm:spPr/>
      <dgm:t>
        <a:bodyPr/>
        <a:lstStyle/>
        <a:p>
          <a:pPr rtl="1"/>
          <a:endParaRPr lang="ar-EG" sz="2400" b="1"/>
        </a:p>
      </dgm:t>
    </dgm:pt>
    <dgm:pt modelId="{B8AF9969-24BE-459C-B875-D785CCF188E5}" type="sibTrans" cxnId="{38225BED-5CC6-4F10-B405-FDB4581E7C9D}">
      <dgm:prSet/>
      <dgm:spPr/>
      <dgm:t>
        <a:bodyPr/>
        <a:lstStyle/>
        <a:p>
          <a:pPr rtl="1"/>
          <a:endParaRPr lang="ar-EG" sz="2400" b="1"/>
        </a:p>
      </dgm:t>
    </dgm:pt>
    <dgm:pt modelId="{0F1D5585-643F-49AD-AA98-96BF06EF9B4A}">
      <dgm:prSet custT="1"/>
      <dgm:spPr/>
      <dgm:t>
        <a:bodyPr/>
        <a:lstStyle/>
        <a:p>
          <a:pPr rtl="1"/>
          <a:r>
            <a:rPr lang="ar-EG" sz="2400" b="1" dirty="0"/>
            <a:t>الجزيئات التي تحتجز من </a:t>
          </a:r>
          <a:r>
            <a:rPr lang="en-US" sz="2400" b="1" dirty="0"/>
            <a:t>100  </a:t>
          </a:r>
          <a:r>
            <a:rPr lang="ar-EG" sz="2400" b="1" dirty="0"/>
            <a:t> - </a:t>
          </a:r>
          <a:r>
            <a:rPr lang="en-US" sz="2400" b="1" dirty="0"/>
            <a:t>200</a:t>
          </a:r>
          <a:r>
            <a:rPr lang="ar-EG" sz="2400" b="1" dirty="0"/>
            <a:t> دالتون</a:t>
          </a:r>
        </a:p>
      </dgm:t>
    </dgm:pt>
    <dgm:pt modelId="{FA295464-D6A4-46D7-896D-C635BF83994A}" type="parTrans" cxnId="{FB82C06F-DAD9-466A-8F83-3DCDF10C9439}">
      <dgm:prSet/>
      <dgm:spPr/>
      <dgm:t>
        <a:bodyPr/>
        <a:lstStyle/>
        <a:p>
          <a:pPr rtl="1"/>
          <a:endParaRPr lang="ar-EG" sz="2400" b="1"/>
        </a:p>
      </dgm:t>
    </dgm:pt>
    <dgm:pt modelId="{68D8395E-2785-4740-8051-BEE920808634}" type="sibTrans" cxnId="{FB82C06F-DAD9-466A-8F83-3DCDF10C9439}">
      <dgm:prSet/>
      <dgm:spPr/>
      <dgm:t>
        <a:bodyPr/>
        <a:lstStyle/>
        <a:p>
          <a:pPr rtl="1"/>
          <a:endParaRPr lang="ar-EG" sz="2400" b="1"/>
        </a:p>
      </dgm:t>
    </dgm:pt>
    <dgm:pt modelId="{C7293D5B-9368-473C-A0E7-9C81373EDA5E}" type="pres">
      <dgm:prSet presAssocID="{FF90F38A-5DE0-4A23-BC40-D9586727C533}" presName="Name0" presStyleCnt="0">
        <dgm:presLayoutVars>
          <dgm:dir/>
          <dgm:animLvl val="lvl"/>
          <dgm:resizeHandles val="exact"/>
        </dgm:presLayoutVars>
      </dgm:prSet>
      <dgm:spPr/>
      <dgm:t>
        <a:bodyPr/>
        <a:lstStyle/>
        <a:p>
          <a:pPr rtl="1"/>
          <a:endParaRPr lang="ar-EG"/>
        </a:p>
      </dgm:t>
    </dgm:pt>
    <dgm:pt modelId="{0B2B9BA6-A5C5-4312-BEA8-EDEE645782C7}" type="pres">
      <dgm:prSet presAssocID="{0F1D5585-643F-49AD-AA98-96BF06EF9B4A}" presName="boxAndChildren" presStyleCnt="0"/>
      <dgm:spPr/>
    </dgm:pt>
    <dgm:pt modelId="{F2E8EB66-4E75-4975-8FF9-D2DEDE67BA4B}" type="pres">
      <dgm:prSet presAssocID="{0F1D5585-643F-49AD-AA98-96BF06EF9B4A}" presName="parentTextBox" presStyleLbl="node1" presStyleIdx="0" presStyleCnt="4"/>
      <dgm:spPr/>
      <dgm:t>
        <a:bodyPr/>
        <a:lstStyle/>
        <a:p>
          <a:pPr rtl="1"/>
          <a:endParaRPr lang="ar-EG"/>
        </a:p>
      </dgm:t>
    </dgm:pt>
    <dgm:pt modelId="{B5706226-1B9F-44EF-AE2E-55C89B955A6A}" type="pres">
      <dgm:prSet presAssocID="{B8AF9969-24BE-459C-B875-D785CCF188E5}" presName="sp" presStyleCnt="0"/>
      <dgm:spPr/>
    </dgm:pt>
    <dgm:pt modelId="{7B35CA6A-6A1D-4B0D-8A4B-E87319C78484}" type="pres">
      <dgm:prSet presAssocID="{EF496076-F0B4-4B5C-9A59-262167D25372}" presName="arrowAndChildren" presStyleCnt="0"/>
      <dgm:spPr/>
    </dgm:pt>
    <dgm:pt modelId="{103D8AA5-4E66-4623-A844-257110F27FDF}" type="pres">
      <dgm:prSet presAssocID="{EF496076-F0B4-4B5C-9A59-262167D25372}" presName="parentTextArrow" presStyleLbl="node1" presStyleIdx="1" presStyleCnt="4"/>
      <dgm:spPr/>
      <dgm:t>
        <a:bodyPr/>
        <a:lstStyle/>
        <a:p>
          <a:pPr rtl="1"/>
          <a:endParaRPr lang="ar-EG"/>
        </a:p>
      </dgm:t>
    </dgm:pt>
    <dgm:pt modelId="{961C6175-6E1F-4761-BA96-062891A8A5FB}" type="pres">
      <dgm:prSet presAssocID="{E7E79988-18F6-453F-87A0-B44B02AA6E2B}" presName="sp" presStyleCnt="0"/>
      <dgm:spPr/>
    </dgm:pt>
    <dgm:pt modelId="{2453EA06-7700-49A9-BE62-B18E8CCDCDB9}" type="pres">
      <dgm:prSet presAssocID="{4D8A17ED-8B52-4565-8B27-911F29A8E7AE}" presName="arrowAndChildren" presStyleCnt="0"/>
      <dgm:spPr/>
    </dgm:pt>
    <dgm:pt modelId="{2ACFC7E0-176F-4F39-AA7C-99FE594C4FC8}" type="pres">
      <dgm:prSet presAssocID="{4D8A17ED-8B52-4565-8B27-911F29A8E7AE}" presName="parentTextArrow" presStyleLbl="node1" presStyleIdx="2" presStyleCnt="4"/>
      <dgm:spPr/>
      <dgm:t>
        <a:bodyPr/>
        <a:lstStyle/>
        <a:p>
          <a:pPr rtl="1"/>
          <a:endParaRPr lang="ar-EG"/>
        </a:p>
      </dgm:t>
    </dgm:pt>
    <dgm:pt modelId="{C617FF5B-965C-4E59-9380-E40D650069E6}" type="pres">
      <dgm:prSet presAssocID="{D17B65E7-DE06-477F-905A-80E5FF1FB8BB}" presName="sp" presStyleCnt="0"/>
      <dgm:spPr/>
    </dgm:pt>
    <dgm:pt modelId="{31307CBB-B4E3-4A3C-84D8-4390DEC8EFD5}" type="pres">
      <dgm:prSet presAssocID="{4182D5C0-CE55-42E4-BFC0-31C8B298CE97}" presName="arrowAndChildren" presStyleCnt="0"/>
      <dgm:spPr/>
    </dgm:pt>
    <dgm:pt modelId="{B14FEDBE-A7F9-4E4B-917D-FF7AEAF0070D}" type="pres">
      <dgm:prSet presAssocID="{4182D5C0-CE55-42E4-BFC0-31C8B298CE97}" presName="parentTextArrow" presStyleLbl="node1" presStyleIdx="3" presStyleCnt="4"/>
      <dgm:spPr/>
      <dgm:t>
        <a:bodyPr/>
        <a:lstStyle/>
        <a:p>
          <a:pPr rtl="1"/>
          <a:endParaRPr lang="ar-EG"/>
        </a:p>
      </dgm:t>
    </dgm:pt>
  </dgm:ptLst>
  <dgm:cxnLst>
    <dgm:cxn modelId="{38225BED-5CC6-4F10-B405-FDB4581E7C9D}" srcId="{FF90F38A-5DE0-4A23-BC40-D9586727C533}" destId="{EF496076-F0B4-4B5C-9A59-262167D25372}" srcOrd="2" destOrd="0" parTransId="{71D1D063-1E91-46EF-B9AA-55ED8450BEA5}" sibTransId="{B8AF9969-24BE-459C-B875-D785CCF188E5}"/>
    <dgm:cxn modelId="{FB82C06F-DAD9-466A-8F83-3DCDF10C9439}" srcId="{FF90F38A-5DE0-4A23-BC40-D9586727C533}" destId="{0F1D5585-643F-49AD-AA98-96BF06EF9B4A}" srcOrd="3" destOrd="0" parTransId="{FA295464-D6A4-46D7-896D-C635BF83994A}" sibTransId="{68D8395E-2785-4740-8051-BEE920808634}"/>
    <dgm:cxn modelId="{DF1332B3-EFDF-4D57-AFE6-673EB3F7386C}" srcId="{FF90F38A-5DE0-4A23-BC40-D9586727C533}" destId="{4D8A17ED-8B52-4565-8B27-911F29A8E7AE}" srcOrd="1" destOrd="0" parTransId="{A6BBF521-6544-4131-8D46-712995DDED06}" sibTransId="{E7E79988-18F6-453F-87A0-B44B02AA6E2B}"/>
    <dgm:cxn modelId="{1D308615-5FAA-424D-B8B0-C34A75349C1C}" type="presOf" srcId="{FF90F38A-5DE0-4A23-BC40-D9586727C533}" destId="{C7293D5B-9368-473C-A0E7-9C81373EDA5E}" srcOrd="0" destOrd="0" presId="urn:microsoft.com/office/officeart/2005/8/layout/process4"/>
    <dgm:cxn modelId="{E62F38BD-479C-40F3-9D67-FCFA279EA5C3}" type="presOf" srcId="{4182D5C0-CE55-42E4-BFC0-31C8B298CE97}" destId="{B14FEDBE-A7F9-4E4B-917D-FF7AEAF0070D}" srcOrd="0" destOrd="0" presId="urn:microsoft.com/office/officeart/2005/8/layout/process4"/>
    <dgm:cxn modelId="{753A5DDF-5B1E-4AE0-8A0D-207D94E6C203}" srcId="{FF90F38A-5DE0-4A23-BC40-D9586727C533}" destId="{4182D5C0-CE55-42E4-BFC0-31C8B298CE97}" srcOrd="0" destOrd="0" parTransId="{54FFD0EC-CDB9-45D5-AF08-3FA9FA1B817A}" sibTransId="{D17B65E7-DE06-477F-905A-80E5FF1FB8BB}"/>
    <dgm:cxn modelId="{1AEE7A07-BF6C-4D22-B25C-15088D41A86B}" type="presOf" srcId="{EF496076-F0B4-4B5C-9A59-262167D25372}" destId="{103D8AA5-4E66-4623-A844-257110F27FDF}" srcOrd="0" destOrd="0" presId="urn:microsoft.com/office/officeart/2005/8/layout/process4"/>
    <dgm:cxn modelId="{C1BDA522-3998-4892-BC63-8ED8931997F8}" type="presOf" srcId="{0F1D5585-643F-49AD-AA98-96BF06EF9B4A}" destId="{F2E8EB66-4E75-4975-8FF9-D2DEDE67BA4B}" srcOrd="0" destOrd="0" presId="urn:microsoft.com/office/officeart/2005/8/layout/process4"/>
    <dgm:cxn modelId="{2815074B-2BD4-41D6-9321-6929C32CFFB8}" type="presOf" srcId="{4D8A17ED-8B52-4565-8B27-911F29A8E7AE}" destId="{2ACFC7E0-176F-4F39-AA7C-99FE594C4FC8}" srcOrd="0" destOrd="0" presId="urn:microsoft.com/office/officeart/2005/8/layout/process4"/>
    <dgm:cxn modelId="{6260DC61-0B26-42AE-95C0-B7DAEFD5594B}" type="presParOf" srcId="{C7293D5B-9368-473C-A0E7-9C81373EDA5E}" destId="{0B2B9BA6-A5C5-4312-BEA8-EDEE645782C7}" srcOrd="0" destOrd="0" presId="urn:microsoft.com/office/officeart/2005/8/layout/process4"/>
    <dgm:cxn modelId="{A01C9173-E40D-4A2A-AD07-D8951DFCE278}" type="presParOf" srcId="{0B2B9BA6-A5C5-4312-BEA8-EDEE645782C7}" destId="{F2E8EB66-4E75-4975-8FF9-D2DEDE67BA4B}" srcOrd="0" destOrd="0" presId="urn:microsoft.com/office/officeart/2005/8/layout/process4"/>
    <dgm:cxn modelId="{C8083630-08E6-4402-B466-EEBEDF2D5C1D}" type="presParOf" srcId="{C7293D5B-9368-473C-A0E7-9C81373EDA5E}" destId="{B5706226-1B9F-44EF-AE2E-55C89B955A6A}" srcOrd="1" destOrd="0" presId="urn:microsoft.com/office/officeart/2005/8/layout/process4"/>
    <dgm:cxn modelId="{9F5FEC2B-0F11-41E8-8A42-BBC97C077903}" type="presParOf" srcId="{C7293D5B-9368-473C-A0E7-9C81373EDA5E}" destId="{7B35CA6A-6A1D-4B0D-8A4B-E87319C78484}" srcOrd="2" destOrd="0" presId="urn:microsoft.com/office/officeart/2005/8/layout/process4"/>
    <dgm:cxn modelId="{ACFF1B9F-5D6E-4E02-AD6A-94A6A008B98B}" type="presParOf" srcId="{7B35CA6A-6A1D-4B0D-8A4B-E87319C78484}" destId="{103D8AA5-4E66-4623-A844-257110F27FDF}" srcOrd="0" destOrd="0" presId="urn:microsoft.com/office/officeart/2005/8/layout/process4"/>
    <dgm:cxn modelId="{7412D920-4B7B-428E-9C48-FE52ECE7F60E}" type="presParOf" srcId="{C7293D5B-9368-473C-A0E7-9C81373EDA5E}" destId="{961C6175-6E1F-4761-BA96-062891A8A5FB}" srcOrd="3" destOrd="0" presId="urn:microsoft.com/office/officeart/2005/8/layout/process4"/>
    <dgm:cxn modelId="{16929AB2-0B0A-44C7-A7EB-1FA367AE0838}" type="presParOf" srcId="{C7293D5B-9368-473C-A0E7-9C81373EDA5E}" destId="{2453EA06-7700-49A9-BE62-B18E8CCDCDB9}" srcOrd="4" destOrd="0" presId="urn:microsoft.com/office/officeart/2005/8/layout/process4"/>
    <dgm:cxn modelId="{7379AE5D-9E24-4555-8293-A0CB3D44DD17}" type="presParOf" srcId="{2453EA06-7700-49A9-BE62-B18E8CCDCDB9}" destId="{2ACFC7E0-176F-4F39-AA7C-99FE594C4FC8}" srcOrd="0" destOrd="0" presId="urn:microsoft.com/office/officeart/2005/8/layout/process4"/>
    <dgm:cxn modelId="{7CDFBA6C-0AD1-4B37-AFD2-48DDEC93F309}" type="presParOf" srcId="{C7293D5B-9368-473C-A0E7-9C81373EDA5E}" destId="{C617FF5B-965C-4E59-9380-E40D650069E6}" srcOrd="5" destOrd="0" presId="urn:microsoft.com/office/officeart/2005/8/layout/process4"/>
    <dgm:cxn modelId="{DC31A6BF-52B0-4F00-8060-EAD1CDE6717B}" type="presParOf" srcId="{C7293D5B-9368-473C-A0E7-9C81373EDA5E}" destId="{31307CBB-B4E3-4A3C-84D8-4390DEC8EFD5}" srcOrd="6" destOrd="0" presId="urn:microsoft.com/office/officeart/2005/8/layout/process4"/>
    <dgm:cxn modelId="{B8664029-F10D-40CF-9D43-6EC0A52384D3}" type="presParOf" srcId="{31307CBB-B4E3-4A3C-84D8-4390DEC8EFD5}" destId="{B14FEDBE-A7F9-4E4B-917D-FF7AEAF0070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D06D61-C291-4443-BBFD-2944137D898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pPr rtl="1"/>
          <a:endParaRPr lang="ar-EG"/>
        </a:p>
      </dgm:t>
    </dgm:pt>
    <dgm:pt modelId="{028D2182-C6F0-49DC-9A8E-AC1B9A9197A0}">
      <dgm:prSet custT="1"/>
      <dgm:spPr/>
      <dgm:t>
        <a:bodyPr/>
        <a:lstStyle/>
        <a:p>
          <a:pPr rtl="1"/>
          <a:r>
            <a:rPr lang="ar-SA" sz="2000" b="1" dirty="0">
              <a:solidFill>
                <a:schemeClr val="tx1"/>
              </a:solidFill>
            </a:rPr>
            <a:t>احتجاز  الجزيئات </a:t>
          </a:r>
          <a:r>
            <a:rPr lang="ar-EG" sz="2000" b="1" dirty="0">
              <a:solidFill>
                <a:schemeClr val="tx1"/>
              </a:solidFill>
            </a:rPr>
            <a:t>ا</a:t>
          </a:r>
          <a:r>
            <a:rPr lang="ar-SA" sz="2000" b="1" dirty="0">
              <a:solidFill>
                <a:schemeClr val="tx1"/>
              </a:solidFill>
            </a:rPr>
            <a:t>لكبيرة (الغرويات والمواد  المعلقة) </a:t>
          </a:r>
          <a:endParaRPr lang="ar-EG" sz="2000" b="1" dirty="0">
            <a:solidFill>
              <a:schemeClr val="tx1"/>
            </a:solidFill>
          </a:endParaRPr>
        </a:p>
      </dgm:t>
    </dgm:pt>
    <dgm:pt modelId="{00694059-3D88-4F30-96C3-4931E7DFEDC7}" type="parTrans" cxnId="{0E2D344A-37C1-4545-8869-A34CA7C3E887}">
      <dgm:prSet/>
      <dgm:spPr/>
      <dgm:t>
        <a:bodyPr/>
        <a:lstStyle/>
        <a:p>
          <a:pPr rtl="1"/>
          <a:endParaRPr lang="ar-EG" b="1">
            <a:solidFill>
              <a:schemeClr val="tx1"/>
            </a:solidFill>
          </a:endParaRPr>
        </a:p>
      </dgm:t>
    </dgm:pt>
    <dgm:pt modelId="{9BF8AB3D-2A8D-4850-A41E-989B56FD6F8E}" type="sibTrans" cxnId="{0E2D344A-37C1-4545-8869-A34CA7C3E887}">
      <dgm:prSet/>
      <dgm:spPr/>
      <dgm:t>
        <a:bodyPr/>
        <a:lstStyle/>
        <a:p>
          <a:pPr rtl="1"/>
          <a:endParaRPr lang="ar-EG" b="1">
            <a:solidFill>
              <a:schemeClr val="tx1"/>
            </a:solidFill>
          </a:endParaRPr>
        </a:p>
      </dgm:t>
    </dgm:pt>
    <dgm:pt modelId="{A9541716-1B04-4001-A95E-635A925426A1}">
      <dgm:prSet custT="1"/>
      <dgm:spPr/>
      <dgm:t>
        <a:bodyPr/>
        <a:lstStyle/>
        <a:p>
          <a:pPr rtl="1"/>
          <a:r>
            <a:rPr lang="ar-SA" sz="2400" b="1" dirty="0">
              <a:solidFill>
                <a:schemeClr val="tx1"/>
              </a:solidFill>
            </a:rPr>
            <a:t>تسمح  للجزيئات  العضويه الذائبة والاملاح  بالمرور</a:t>
          </a:r>
          <a:endParaRPr lang="ar-EG" sz="2400" b="1" dirty="0">
            <a:solidFill>
              <a:schemeClr val="tx1"/>
            </a:solidFill>
          </a:endParaRPr>
        </a:p>
      </dgm:t>
    </dgm:pt>
    <dgm:pt modelId="{7CE4C9B2-DB98-473F-B2B3-2BBA75C72F88}" type="parTrans" cxnId="{7811B118-E6E6-46C7-8CE4-AABFAE258B9B}">
      <dgm:prSet/>
      <dgm:spPr/>
      <dgm:t>
        <a:bodyPr/>
        <a:lstStyle/>
        <a:p>
          <a:pPr rtl="1"/>
          <a:endParaRPr lang="ar-EG" b="1">
            <a:solidFill>
              <a:schemeClr val="tx1"/>
            </a:solidFill>
          </a:endParaRPr>
        </a:p>
      </dgm:t>
    </dgm:pt>
    <dgm:pt modelId="{A389775A-4BD6-4977-B48A-2155D9DD2950}" type="sibTrans" cxnId="{7811B118-E6E6-46C7-8CE4-AABFAE258B9B}">
      <dgm:prSet/>
      <dgm:spPr/>
      <dgm:t>
        <a:bodyPr/>
        <a:lstStyle/>
        <a:p>
          <a:pPr rtl="1"/>
          <a:endParaRPr lang="ar-EG" b="1">
            <a:solidFill>
              <a:schemeClr val="tx1"/>
            </a:solidFill>
          </a:endParaRPr>
        </a:p>
      </dgm:t>
    </dgm:pt>
    <dgm:pt modelId="{5074CBF9-D5C5-407C-8FE3-25ABDB954FEA}">
      <dgm:prSet custT="1"/>
      <dgm:spPr/>
      <dgm:t>
        <a:bodyPr/>
        <a:lstStyle/>
        <a:p>
          <a:pPr rtl="1"/>
          <a:r>
            <a:rPr lang="ar-EG" sz="2800" b="1" dirty="0">
              <a:solidFill>
                <a:schemeClr val="tx1"/>
              </a:solidFill>
            </a:rPr>
            <a:t>حجم المسام </a:t>
          </a:r>
          <a:r>
            <a:rPr lang="en-US" sz="2800" b="1" dirty="0">
              <a:solidFill>
                <a:schemeClr val="tx1"/>
              </a:solidFill>
            </a:rPr>
            <a:t>2</a:t>
          </a:r>
          <a:r>
            <a:rPr lang="ar-EG" sz="2800" b="1" dirty="0">
              <a:solidFill>
                <a:schemeClr val="tx1"/>
              </a:solidFill>
            </a:rPr>
            <a:t>– </a:t>
          </a:r>
          <a:r>
            <a:rPr lang="en-US" sz="2800" b="1" dirty="0">
              <a:solidFill>
                <a:schemeClr val="tx1"/>
              </a:solidFill>
            </a:rPr>
            <a:t> 400</a:t>
          </a:r>
          <a:r>
            <a:rPr lang="ar-EG" sz="2800" b="1" dirty="0">
              <a:solidFill>
                <a:schemeClr val="tx1"/>
              </a:solidFill>
            </a:rPr>
            <a:t>(  </a:t>
          </a:r>
          <a:r>
            <a:rPr lang="en-US" sz="2800" b="1" dirty="0">
              <a:solidFill>
                <a:schemeClr val="tx1"/>
              </a:solidFill>
            </a:rPr>
            <a:t>nm</a:t>
          </a:r>
          <a:r>
            <a:rPr lang="ar-EG" sz="2800" b="1" dirty="0">
              <a:solidFill>
                <a:schemeClr val="tx1"/>
              </a:solidFill>
            </a:rPr>
            <a:t> )</a:t>
          </a:r>
        </a:p>
      </dgm:t>
    </dgm:pt>
    <dgm:pt modelId="{0D7EA812-42D5-40FE-BBE0-8E9888A980E2}" type="parTrans" cxnId="{D5286BF2-9C07-408A-8BAD-6A075C7DCAAC}">
      <dgm:prSet/>
      <dgm:spPr/>
      <dgm:t>
        <a:bodyPr/>
        <a:lstStyle/>
        <a:p>
          <a:pPr rtl="1"/>
          <a:endParaRPr lang="ar-EG" b="1">
            <a:solidFill>
              <a:schemeClr val="tx1"/>
            </a:solidFill>
          </a:endParaRPr>
        </a:p>
      </dgm:t>
    </dgm:pt>
    <dgm:pt modelId="{381E8D8B-1977-44BD-8065-328DA2C61055}" type="sibTrans" cxnId="{D5286BF2-9C07-408A-8BAD-6A075C7DCAAC}">
      <dgm:prSet/>
      <dgm:spPr/>
      <dgm:t>
        <a:bodyPr/>
        <a:lstStyle/>
        <a:p>
          <a:pPr rtl="1"/>
          <a:endParaRPr lang="ar-EG" b="1">
            <a:solidFill>
              <a:schemeClr val="tx1"/>
            </a:solidFill>
          </a:endParaRPr>
        </a:p>
      </dgm:t>
    </dgm:pt>
    <dgm:pt modelId="{51E9B0CF-1926-46A5-AA94-B2400A577E42}">
      <dgm:prSet custT="1"/>
      <dgm:spPr/>
      <dgm:t>
        <a:bodyPr/>
        <a:lstStyle/>
        <a:p>
          <a:pPr rtl="1"/>
          <a:r>
            <a:rPr lang="ar-EG" sz="2400" b="1" dirty="0">
              <a:solidFill>
                <a:schemeClr val="tx1"/>
              </a:solidFill>
            </a:rPr>
            <a:t>الجزيئات التي تحتجز من </a:t>
          </a:r>
          <a:r>
            <a:rPr lang="en-US" sz="2400" b="1" dirty="0">
              <a:solidFill>
                <a:schemeClr val="tx1"/>
              </a:solidFill>
            </a:rPr>
            <a:t>200</a:t>
          </a:r>
          <a:r>
            <a:rPr lang="ar-EG" sz="2400" b="1" dirty="0">
              <a:solidFill>
                <a:schemeClr val="tx1"/>
              </a:solidFill>
            </a:rPr>
            <a:t> - </a:t>
          </a:r>
          <a:r>
            <a:rPr lang="en-US" sz="2400" b="1" dirty="0">
              <a:solidFill>
                <a:schemeClr val="tx1"/>
              </a:solidFill>
            </a:rPr>
            <a:t>100000</a:t>
          </a:r>
          <a:r>
            <a:rPr lang="ar-EG" sz="2400" b="1" dirty="0">
              <a:solidFill>
                <a:schemeClr val="tx1"/>
              </a:solidFill>
            </a:rPr>
            <a:t> دالتون</a:t>
          </a:r>
        </a:p>
      </dgm:t>
    </dgm:pt>
    <dgm:pt modelId="{1BA5F052-7A2B-4DC3-929F-02733E23B586}" type="parTrans" cxnId="{68378925-6F21-49E9-A810-C253C94BEFD9}">
      <dgm:prSet/>
      <dgm:spPr/>
      <dgm:t>
        <a:bodyPr/>
        <a:lstStyle/>
        <a:p>
          <a:pPr rtl="1"/>
          <a:endParaRPr lang="ar-EG" b="1">
            <a:solidFill>
              <a:schemeClr val="tx1"/>
            </a:solidFill>
          </a:endParaRPr>
        </a:p>
      </dgm:t>
    </dgm:pt>
    <dgm:pt modelId="{822BB472-E78C-435C-A91B-BEE8D6027FF8}" type="sibTrans" cxnId="{68378925-6F21-49E9-A810-C253C94BEFD9}">
      <dgm:prSet/>
      <dgm:spPr/>
      <dgm:t>
        <a:bodyPr/>
        <a:lstStyle/>
        <a:p>
          <a:pPr rtl="1"/>
          <a:endParaRPr lang="ar-EG" b="1">
            <a:solidFill>
              <a:schemeClr val="tx1"/>
            </a:solidFill>
          </a:endParaRPr>
        </a:p>
      </dgm:t>
    </dgm:pt>
    <dgm:pt modelId="{2B5F519A-8D7A-4278-AB0D-765F81AEDF73}">
      <dgm:prSet custT="1"/>
      <dgm:spPr/>
      <dgm:t>
        <a:bodyPr/>
        <a:lstStyle/>
        <a:p>
          <a:pPr rtl="1"/>
          <a:r>
            <a:rPr lang="ar-EG" sz="2400" b="1" dirty="0">
              <a:solidFill>
                <a:schemeClr val="tx1"/>
              </a:solidFill>
            </a:rPr>
            <a:t>ضغط التشغيل </a:t>
          </a:r>
          <a:r>
            <a:rPr lang="en-US" sz="2400" b="1" dirty="0">
              <a:solidFill>
                <a:schemeClr val="tx1"/>
              </a:solidFill>
            </a:rPr>
            <a:t>1</a:t>
          </a:r>
          <a:r>
            <a:rPr lang="ar-EG" sz="2400" b="1" dirty="0">
              <a:solidFill>
                <a:schemeClr val="tx1"/>
              </a:solidFill>
            </a:rPr>
            <a:t>-</a:t>
          </a:r>
          <a:r>
            <a:rPr lang="en-US" sz="2400" b="1" dirty="0">
              <a:solidFill>
                <a:schemeClr val="tx1"/>
              </a:solidFill>
            </a:rPr>
            <a:t>10 </a:t>
          </a:r>
          <a:r>
            <a:rPr lang="ar-EG" sz="2400" b="1" dirty="0">
              <a:solidFill>
                <a:schemeClr val="tx1"/>
              </a:solidFill>
            </a:rPr>
            <a:t> بار</a:t>
          </a:r>
        </a:p>
      </dgm:t>
    </dgm:pt>
    <dgm:pt modelId="{9C070271-787B-47F7-9630-7B3CE53CD817}" type="parTrans" cxnId="{EC047649-2F93-4A7E-AF10-CE497D95D11E}">
      <dgm:prSet/>
      <dgm:spPr/>
      <dgm:t>
        <a:bodyPr/>
        <a:lstStyle/>
        <a:p>
          <a:pPr rtl="1"/>
          <a:endParaRPr lang="ar-EG" b="1">
            <a:solidFill>
              <a:schemeClr val="tx1"/>
            </a:solidFill>
          </a:endParaRPr>
        </a:p>
      </dgm:t>
    </dgm:pt>
    <dgm:pt modelId="{F8DEA346-FF41-4AEE-ACCB-7DC6E4C01234}" type="sibTrans" cxnId="{EC047649-2F93-4A7E-AF10-CE497D95D11E}">
      <dgm:prSet/>
      <dgm:spPr/>
      <dgm:t>
        <a:bodyPr/>
        <a:lstStyle/>
        <a:p>
          <a:pPr rtl="1"/>
          <a:endParaRPr lang="ar-EG" b="1">
            <a:solidFill>
              <a:schemeClr val="tx1"/>
            </a:solidFill>
          </a:endParaRPr>
        </a:p>
      </dgm:t>
    </dgm:pt>
    <dgm:pt modelId="{3170C289-521C-4BEE-9766-3A1909FF923E}" type="pres">
      <dgm:prSet presAssocID="{7CD06D61-C291-4443-BBFD-2944137D8986}" presName="Name0" presStyleCnt="0">
        <dgm:presLayoutVars>
          <dgm:dir/>
          <dgm:animLvl val="lvl"/>
          <dgm:resizeHandles val="exact"/>
        </dgm:presLayoutVars>
      </dgm:prSet>
      <dgm:spPr/>
      <dgm:t>
        <a:bodyPr/>
        <a:lstStyle/>
        <a:p>
          <a:pPr rtl="1"/>
          <a:endParaRPr lang="ar-EG"/>
        </a:p>
      </dgm:t>
    </dgm:pt>
    <dgm:pt modelId="{8F02EDB2-BA82-4159-8F5F-34558A42D198}" type="pres">
      <dgm:prSet presAssocID="{2B5F519A-8D7A-4278-AB0D-765F81AEDF73}" presName="boxAndChildren" presStyleCnt="0"/>
      <dgm:spPr/>
    </dgm:pt>
    <dgm:pt modelId="{321FF758-B462-435C-BA4F-ADFEA0B7E08F}" type="pres">
      <dgm:prSet presAssocID="{2B5F519A-8D7A-4278-AB0D-765F81AEDF73}" presName="parentTextBox" presStyleLbl="node1" presStyleIdx="0" presStyleCnt="5"/>
      <dgm:spPr/>
      <dgm:t>
        <a:bodyPr/>
        <a:lstStyle/>
        <a:p>
          <a:pPr rtl="1"/>
          <a:endParaRPr lang="ar-EG"/>
        </a:p>
      </dgm:t>
    </dgm:pt>
    <dgm:pt modelId="{A170A0AB-9259-4BB1-82EB-662F0250EA7C}" type="pres">
      <dgm:prSet presAssocID="{822BB472-E78C-435C-A91B-BEE8D6027FF8}" presName="sp" presStyleCnt="0"/>
      <dgm:spPr/>
    </dgm:pt>
    <dgm:pt modelId="{DE171CA5-7858-48CA-BA95-458EB2D744D3}" type="pres">
      <dgm:prSet presAssocID="{51E9B0CF-1926-46A5-AA94-B2400A577E42}" presName="arrowAndChildren" presStyleCnt="0"/>
      <dgm:spPr/>
    </dgm:pt>
    <dgm:pt modelId="{FA9B9B29-8638-47D8-A976-FA641EDE589E}" type="pres">
      <dgm:prSet presAssocID="{51E9B0CF-1926-46A5-AA94-B2400A577E42}" presName="parentTextArrow" presStyleLbl="node1" presStyleIdx="1" presStyleCnt="5"/>
      <dgm:spPr/>
      <dgm:t>
        <a:bodyPr/>
        <a:lstStyle/>
        <a:p>
          <a:pPr rtl="1"/>
          <a:endParaRPr lang="ar-EG"/>
        </a:p>
      </dgm:t>
    </dgm:pt>
    <dgm:pt modelId="{FED0CEDA-9C9D-4759-BD08-839F7ED08317}" type="pres">
      <dgm:prSet presAssocID="{381E8D8B-1977-44BD-8065-328DA2C61055}" presName="sp" presStyleCnt="0"/>
      <dgm:spPr/>
    </dgm:pt>
    <dgm:pt modelId="{F5C476A8-A45C-4CD0-84B7-CEE5D8B56C71}" type="pres">
      <dgm:prSet presAssocID="{5074CBF9-D5C5-407C-8FE3-25ABDB954FEA}" presName="arrowAndChildren" presStyleCnt="0"/>
      <dgm:spPr/>
    </dgm:pt>
    <dgm:pt modelId="{3D049ED9-EB1D-4635-B6E8-336DB6BE1AD3}" type="pres">
      <dgm:prSet presAssocID="{5074CBF9-D5C5-407C-8FE3-25ABDB954FEA}" presName="parentTextArrow" presStyleLbl="node1" presStyleIdx="2" presStyleCnt="5"/>
      <dgm:spPr/>
      <dgm:t>
        <a:bodyPr/>
        <a:lstStyle/>
        <a:p>
          <a:pPr rtl="1"/>
          <a:endParaRPr lang="ar-EG"/>
        </a:p>
      </dgm:t>
    </dgm:pt>
    <dgm:pt modelId="{48FC68D1-CB7F-4409-B346-E3D3A017C5BF}" type="pres">
      <dgm:prSet presAssocID="{A389775A-4BD6-4977-B48A-2155D9DD2950}" presName="sp" presStyleCnt="0"/>
      <dgm:spPr/>
    </dgm:pt>
    <dgm:pt modelId="{196B7F24-4DF7-427C-9C2F-01380F978E11}" type="pres">
      <dgm:prSet presAssocID="{A9541716-1B04-4001-A95E-635A925426A1}" presName="arrowAndChildren" presStyleCnt="0"/>
      <dgm:spPr/>
    </dgm:pt>
    <dgm:pt modelId="{27C33821-505A-4CCB-9DB0-9598E6419EEE}" type="pres">
      <dgm:prSet presAssocID="{A9541716-1B04-4001-A95E-635A925426A1}" presName="parentTextArrow" presStyleLbl="node1" presStyleIdx="3" presStyleCnt="5"/>
      <dgm:spPr/>
      <dgm:t>
        <a:bodyPr/>
        <a:lstStyle/>
        <a:p>
          <a:pPr rtl="1"/>
          <a:endParaRPr lang="ar-EG"/>
        </a:p>
      </dgm:t>
    </dgm:pt>
    <dgm:pt modelId="{27A2E0FD-1B68-46DC-9211-335ABFAF9545}" type="pres">
      <dgm:prSet presAssocID="{9BF8AB3D-2A8D-4850-A41E-989B56FD6F8E}" presName="sp" presStyleCnt="0"/>
      <dgm:spPr/>
    </dgm:pt>
    <dgm:pt modelId="{98F4972D-758A-4DBE-96F8-51B476DFC3E0}" type="pres">
      <dgm:prSet presAssocID="{028D2182-C6F0-49DC-9A8E-AC1B9A9197A0}" presName="arrowAndChildren" presStyleCnt="0"/>
      <dgm:spPr/>
    </dgm:pt>
    <dgm:pt modelId="{2311B5A5-2CD6-4683-9D2E-41E6A476B414}" type="pres">
      <dgm:prSet presAssocID="{028D2182-C6F0-49DC-9A8E-AC1B9A9197A0}" presName="parentTextArrow" presStyleLbl="node1" presStyleIdx="4" presStyleCnt="5"/>
      <dgm:spPr/>
      <dgm:t>
        <a:bodyPr/>
        <a:lstStyle/>
        <a:p>
          <a:pPr rtl="1"/>
          <a:endParaRPr lang="ar-EG"/>
        </a:p>
      </dgm:t>
    </dgm:pt>
  </dgm:ptLst>
  <dgm:cxnLst>
    <dgm:cxn modelId="{D129E8B0-016F-4FCD-A0D9-A3E51944D55F}" type="presOf" srcId="{51E9B0CF-1926-46A5-AA94-B2400A577E42}" destId="{FA9B9B29-8638-47D8-A976-FA641EDE589E}" srcOrd="0" destOrd="0" presId="urn:microsoft.com/office/officeart/2005/8/layout/process4"/>
    <dgm:cxn modelId="{68378925-6F21-49E9-A810-C253C94BEFD9}" srcId="{7CD06D61-C291-4443-BBFD-2944137D8986}" destId="{51E9B0CF-1926-46A5-AA94-B2400A577E42}" srcOrd="3" destOrd="0" parTransId="{1BA5F052-7A2B-4DC3-929F-02733E23B586}" sibTransId="{822BB472-E78C-435C-A91B-BEE8D6027FF8}"/>
    <dgm:cxn modelId="{D527DD4C-E7E3-4034-B6EB-354B910D287B}" type="presOf" srcId="{7CD06D61-C291-4443-BBFD-2944137D8986}" destId="{3170C289-521C-4BEE-9766-3A1909FF923E}" srcOrd="0" destOrd="0" presId="urn:microsoft.com/office/officeart/2005/8/layout/process4"/>
    <dgm:cxn modelId="{E8AAA542-E2CB-4FD4-99FB-0793CEC46AC5}" type="presOf" srcId="{028D2182-C6F0-49DC-9A8E-AC1B9A9197A0}" destId="{2311B5A5-2CD6-4683-9D2E-41E6A476B414}" srcOrd="0" destOrd="0" presId="urn:microsoft.com/office/officeart/2005/8/layout/process4"/>
    <dgm:cxn modelId="{176C1D07-3AE9-4B13-BD0B-66AC4A754FE5}" type="presOf" srcId="{5074CBF9-D5C5-407C-8FE3-25ABDB954FEA}" destId="{3D049ED9-EB1D-4635-B6E8-336DB6BE1AD3}" srcOrd="0" destOrd="0" presId="urn:microsoft.com/office/officeart/2005/8/layout/process4"/>
    <dgm:cxn modelId="{7811B118-E6E6-46C7-8CE4-AABFAE258B9B}" srcId="{7CD06D61-C291-4443-BBFD-2944137D8986}" destId="{A9541716-1B04-4001-A95E-635A925426A1}" srcOrd="1" destOrd="0" parTransId="{7CE4C9B2-DB98-473F-B2B3-2BBA75C72F88}" sibTransId="{A389775A-4BD6-4977-B48A-2155D9DD2950}"/>
    <dgm:cxn modelId="{EC047649-2F93-4A7E-AF10-CE497D95D11E}" srcId="{7CD06D61-C291-4443-BBFD-2944137D8986}" destId="{2B5F519A-8D7A-4278-AB0D-765F81AEDF73}" srcOrd="4" destOrd="0" parTransId="{9C070271-787B-47F7-9630-7B3CE53CD817}" sibTransId="{F8DEA346-FF41-4AEE-ACCB-7DC6E4C01234}"/>
    <dgm:cxn modelId="{D5286BF2-9C07-408A-8BAD-6A075C7DCAAC}" srcId="{7CD06D61-C291-4443-BBFD-2944137D8986}" destId="{5074CBF9-D5C5-407C-8FE3-25ABDB954FEA}" srcOrd="2" destOrd="0" parTransId="{0D7EA812-42D5-40FE-BBE0-8E9888A980E2}" sibTransId="{381E8D8B-1977-44BD-8065-328DA2C61055}"/>
    <dgm:cxn modelId="{C9FE409B-2935-451D-8DDC-E01603A506F7}" type="presOf" srcId="{2B5F519A-8D7A-4278-AB0D-765F81AEDF73}" destId="{321FF758-B462-435C-BA4F-ADFEA0B7E08F}" srcOrd="0" destOrd="0" presId="urn:microsoft.com/office/officeart/2005/8/layout/process4"/>
    <dgm:cxn modelId="{342BD467-E650-44A0-BE5F-24D5B3A5A10E}" type="presOf" srcId="{A9541716-1B04-4001-A95E-635A925426A1}" destId="{27C33821-505A-4CCB-9DB0-9598E6419EEE}" srcOrd="0" destOrd="0" presId="urn:microsoft.com/office/officeart/2005/8/layout/process4"/>
    <dgm:cxn modelId="{0E2D344A-37C1-4545-8869-A34CA7C3E887}" srcId="{7CD06D61-C291-4443-BBFD-2944137D8986}" destId="{028D2182-C6F0-49DC-9A8E-AC1B9A9197A0}" srcOrd="0" destOrd="0" parTransId="{00694059-3D88-4F30-96C3-4931E7DFEDC7}" sibTransId="{9BF8AB3D-2A8D-4850-A41E-989B56FD6F8E}"/>
    <dgm:cxn modelId="{4186802B-D5CE-48D2-977E-DA70597FB3BF}" type="presParOf" srcId="{3170C289-521C-4BEE-9766-3A1909FF923E}" destId="{8F02EDB2-BA82-4159-8F5F-34558A42D198}" srcOrd="0" destOrd="0" presId="urn:microsoft.com/office/officeart/2005/8/layout/process4"/>
    <dgm:cxn modelId="{A6940110-EAC6-4B46-BECB-1E7DFB548CDD}" type="presParOf" srcId="{8F02EDB2-BA82-4159-8F5F-34558A42D198}" destId="{321FF758-B462-435C-BA4F-ADFEA0B7E08F}" srcOrd="0" destOrd="0" presId="urn:microsoft.com/office/officeart/2005/8/layout/process4"/>
    <dgm:cxn modelId="{299C55BF-AF82-4C78-A207-3BDA4ECB268F}" type="presParOf" srcId="{3170C289-521C-4BEE-9766-3A1909FF923E}" destId="{A170A0AB-9259-4BB1-82EB-662F0250EA7C}" srcOrd="1" destOrd="0" presId="urn:microsoft.com/office/officeart/2005/8/layout/process4"/>
    <dgm:cxn modelId="{CAD5B5CD-0A10-43A7-99FE-FA4045493F1A}" type="presParOf" srcId="{3170C289-521C-4BEE-9766-3A1909FF923E}" destId="{DE171CA5-7858-48CA-BA95-458EB2D744D3}" srcOrd="2" destOrd="0" presId="urn:microsoft.com/office/officeart/2005/8/layout/process4"/>
    <dgm:cxn modelId="{11BC2682-010C-404F-A5EF-72DE3FA22547}" type="presParOf" srcId="{DE171CA5-7858-48CA-BA95-458EB2D744D3}" destId="{FA9B9B29-8638-47D8-A976-FA641EDE589E}" srcOrd="0" destOrd="0" presId="urn:microsoft.com/office/officeart/2005/8/layout/process4"/>
    <dgm:cxn modelId="{051C555D-DD08-4344-87FC-A3D1358395BF}" type="presParOf" srcId="{3170C289-521C-4BEE-9766-3A1909FF923E}" destId="{FED0CEDA-9C9D-4759-BD08-839F7ED08317}" srcOrd="3" destOrd="0" presId="urn:microsoft.com/office/officeart/2005/8/layout/process4"/>
    <dgm:cxn modelId="{2A93859D-40FF-441D-BC48-90358C107BFE}" type="presParOf" srcId="{3170C289-521C-4BEE-9766-3A1909FF923E}" destId="{F5C476A8-A45C-4CD0-84B7-CEE5D8B56C71}" srcOrd="4" destOrd="0" presId="urn:microsoft.com/office/officeart/2005/8/layout/process4"/>
    <dgm:cxn modelId="{097A6E21-4945-41C3-8EE7-B441D6BA0C41}" type="presParOf" srcId="{F5C476A8-A45C-4CD0-84B7-CEE5D8B56C71}" destId="{3D049ED9-EB1D-4635-B6E8-336DB6BE1AD3}" srcOrd="0" destOrd="0" presId="urn:microsoft.com/office/officeart/2005/8/layout/process4"/>
    <dgm:cxn modelId="{3D51B6BA-FBAF-4182-BFB8-1D9EDA564425}" type="presParOf" srcId="{3170C289-521C-4BEE-9766-3A1909FF923E}" destId="{48FC68D1-CB7F-4409-B346-E3D3A017C5BF}" srcOrd="5" destOrd="0" presId="urn:microsoft.com/office/officeart/2005/8/layout/process4"/>
    <dgm:cxn modelId="{0BA084EC-8458-4A55-A86E-C0E2B96C1500}" type="presParOf" srcId="{3170C289-521C-4BEE-9766-3A1909FF923E}" destId="{196B7F24-4DF7-427C-9C2F-01380F978E11}" srcOrd="6" destOrd="0" presId="urn:microsoft.com/office/officeart/2005/8/layout/process4"/>
    <dgm:cxn modelId="{56C1D0C6-8167-4FDA-B486-E8DABBEB7B38}" type="presParOf" srcId="{196B7F24-4DF7-427C-9C2F-01380F978E11}" destId="{27C33821-505A-4CCB-9DB0-9598E6419EEE}" srcOrd="0" destOrd="0" presId="urn:microsoft.com/office/officeart/2005/8/layout/process4"/>
    <dgm:cxn modelId="{8ABEF102-8C6D-4BE0-A2B2-D664E269A57A}" type="presParOf" srcId="{3170C289-521C-4BEE-9766-3A1909FF923E}" destId="{27A2E0FD-1B68-46DC-9211-335ABFAF9545}" srcOrd="7" destOrd="0" presId="urn:microsoft.com/office/officeart/2005/8/layout/process4"/>
    <dgm:cxn modelId="{FAABC529-D01C-42DE-88C6-DA741E4482DE}" type="presParOf" srcId="{3170C289-521C-4BEE-9766-3A1909FF923E}" destId="{98F4972D-758A-4DBE-96F8-51B476DFC3E0}" srcOrd="8" destOrd="0" presId="urn:microsoft.com/office/officeart/2005/8/layout/process4"/>
    <dgm:cxn modelId="{2156EC89-B301-47AC-B232-6160311F4D17}" type="presParOf" srcId="{98F4972D-758A-4DBE-96F8-51B476DFC3E0}" destId="{2311B5A5-2CD6-4683-9D2E-41E6A476B41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25B77F-F8BB-4F5F-AB54-2A0E1C29F0BF}" type="doc">
      <dgm:prSet loTypeId="urn:microsoft.com/office/officeart/2005/8/layout/pyramid3" loCatId="pyramid" qsTypeId="urn:microsoft.com/office/officeart/2005/8/quickstyle/simple1" qsCatId="simple" csTypeId="urn:microsoft.com/office/officeart/2005/8/colors/colorful1" csCatId="colorful" phldr="1"/>
      <dgm:spPr/>
      <dgm:t>
        <a:bodyPr/>
        <a:lstStyle/>
        <a:p>
          <a:pPr rtl="1"/>
          <a:endParaRPr lang="ar-EG"/>
        </a:p>
      </dgm:t>
    </dgm:pt>
    <dgm:pt modelId="{9B200CB0-3E5E-41AD-ABBD-2D1ADB9F5464}">
      <dgm:prSet custT="1"/>
      <dgm:spPr/>
      <dgm:t>
        <a:bodyPr/>
        <a:lstStyle/>
        <a:p>
          <a:pPr rtl="1"/>
          <a:r>
            <a:rPr lang="ar-SA" sz="1800" dirty="0"/>
            <a:t>احتجاز المواد  المعلقة والجسيمات والأحياء الدقيقة</a:t>
          </a:r>
          <a:endParaRPr lang="ar-EG" sz="1800" dirty="0"/>
        </a:p>
      </dgm:t>
    </dgm:pt>
    <dgm:pt modelId="{04C1A543-7B9C-4F1C-9525-70E422D27FED}" type="parTrans" cxnId="{A5C641E5-1FA0-4A01-AAFF-282383964463}">
      <dgm:prSet/>
      <dgm:spPr/>
      <dgm:t>
        <a:bodyPr/>
        <a:lstStyle/>
        <a:p>
          <a:pPr rtl="1"/>
          <a:endParaRPr lang="ar-EG" sz="1600"/>
        </a:p>
      </dgm:t>
    </dgm:pt>
    <dgm:pt modelId="{533EEF46-BB7D-42BB-BB18-D36E45D76788}" type="sibTrans" cxnId="{A5C641E5-1FA0-4A01-AAFF-282383964463}">
      <dgm:prSet/>
      <dgm:spPr/>
      <dgm:t>
        <a:bodyPr/>
        <a:lstStyle/>
        <a:p>
          <a:pPr rtl="1"/>
          <a:endParaRPr lang="ar-EG" sz="1600"/>
        </a:p>
      </dgm:t>
    </dgm:pt>
    <dgm:pt modelId="{8413AA0A-F4D3-4D4F-BD52-E615AF94C724}">
      <dgm:prSet custT="1"/>
      <dgm:spPr/>
      <dgm:t>
        <a:bodyPr/>
        <a:lstStyle/>
        <a:p>
          <a:pPr rtl="1"/>
          <a:r>
            <a:rPr lang="ar-SA" sz="1800" dirty="0"/>
            <a:t>تسمح  للغرويات  والجزيئات  العضوية  الصغيرة والاملاح بالمرور مع  الراشح   </a:t>
          </a:r>
          <a:endParaRPr lang="ar-EG" sz="1800" dirty="0"/>
        </a:p>
      </dgm:t>
    </dgm:pt>
    <dgm:pt modelId="{1B1607B2-B502-4623-8599-574E56EE8D9F}" type="parTrans" cxnId="{6A7614A6-01B1-4714-B582-4AEE4C85B19B}">
      <dgm:prSet/>
      <dgm:spPr/>
      <dgm:t>
        <a:bodyPr/>
        <a:lstStyle/>
        <a:p>
          <a:pPr rtl="1"/>
          <a:endParaRPr lang="ar-EG" sz="1600"/>
        </a:p>
      </dgm:t>
    </dgm:pt>
    <dgm:pt modelId="{664EE137-7D43-4900-B63C-C8031F5456F0}" type="sibTrans" cxnId="{6A7614A6-01B1-4714-B582-4AEE4C85B19B}">
      <dgm:prSet/>
      <dgm:spPr/>
      <dgm:t>
        <a:bodyPr/>
        <a:lstStyle/>
        <a:p>
          <a:pPr rtl="1"/>
          <a:endParaRPr lang="ar-EG" sz="1600"/>
        </a:p>
      </dgm:t>
    </dgm:pt>
    <dgm:pt modelId="{D715BD19-DEE1-400F-89BD-F1E20BDBB129}">
      <dgm:prSet custT="1"/>
      <dgm:spPr/>
      <dgm:t>
        <a:bodyPr/>
        <a:lstStyle/>
        <a:p>
          <a:pPr rtl="1"/>
          <a:r>
            <a:rPr lang="ar-SA" sz="1600" dirty="0"/>
            <a:t>وسيلة</a:t>
          </a:r>
          <a:r>
            <a:rPr lang="ar-SA" sz="1600" b="1" dirty="0"/>
            <a:t> لتنقيه  المحاليل</a:t>
          </a:r>
          <a:r>
            <a:rPr lang="ar-SA" sz="1600" dirty="0"/>
            <a:t> بالاضافة  الى عمله  كطريقة </a:t>
          </a:r>
          <a:r>
            <a:rPr lang="ar-SA" sz="1600" b="1" dirty="0"/>
            <a:t> لفصل  وتركيز  الجسيمات  الغرويه الكبيرة </a:t>
          </a:r>
          <a:endParaRPr lang="ar-EG" sz="1600" dirty="0"/>
        </a:p>
      </dgm:t>
    </dgm:pt>
    <dgm:pt modelId="{974EDE54-D3D7-4483-8F7F-416E074A229F}" type="parTrans" cxnId="{8EAA7868-15AC-4D13-9DDD-B8561DB765AF}">
      <dgm:prSet/>
      <dgm:spPr/>
      <dgm:t>
        <a:bodyPr/>
        <a:lstStyle/>
        <a:p>
          <a:pPr rtl="1"/>
          <a:endParaRPr lang="ar-EG" sz="1600"/>
        </a:p>
      </dgm:t>
    </dgm:pt>
    <dgm:pt modelId="{666FE5A6-A2A7-498F-A6EB-E7EC2BAF9AFD}" type="sibTrans" cxnId="{8EAA7868-15AC-4D13-9DDD-B8561DB765AF}">
      <dgm:prSet/>
      <dgm:spPr/>
      <dgm:t>
        <a:bodyPr/>
        <a:lstStyle/>
        <a:p>
          <a:pPr rtl="1"/>
          <a:endParaRPr lang="ar-EG" sz="1600"/>
        </a:p>
      </dgm:t>
    </dgm:pt>
    <dgm:pt modelId="{2FB9F58C-D846-47AF-B03F-A8EAF5BE10C9}">
      <dgm:prSet custT="1"/>
      <dgm:spPr/>
      <dgm:t>
        <a:bodyPr/>
        <a:lstStyle/>
        <a:p>
          <a:pPr rtl="1"/>
          <a:r>
            <a:rPr lang="ar-EG" sz="1800" dirty="0"/>
            <a:t>حجم المسام </a:t>
          </a:r>
          <a:r>
            <a:rPr lang="en-US" sz="1800" dirty="0"/>
            <a:t>200</a:t>
          </a:r>
          <a:r>
            <a:rPr lang="ar-EG" sz="1800" dirty="0"/>
            <a:t>– </a:t>
          </a:r>
          <a:r>
            <a:rPr lang="en-US" sz="1800" dirty="0"/>
            <a:t> 10000</a:t>
          </a:r>
          <a:r>
            <a:rPr lang="ar-EG" sz="1800" dirty="0"/>
            <a:t>(  </a:t>
          </a:r>
          <a:r>
            <a:rPr lang="en-US" sz="1800" dirty="0"/>
            <a:t>nm</a:t>
          </a:r>
          <a:r>
            <a:rPr lang="ar-EG" sz="1800" dirty="0"/>
            <a:t> )</a:t>
          </a:r>
        </a:p>
      </dgm:t>
    </dgm:pt>
    <dgm:pt modelId="{B08B9D58-65D3-4A95-8D60-BC5357622288}" type="parTrans" cxnId="{AE988B6E-FDF3-4608-BF0E-F9F389084CD6}">
      <dgm:prSet/>
      <dgm:spPr/>
      <dgm:t>
        <a:bodyPr/>
        <a:lstStyle/>
        <a:p>
          <a:pPr rtl="1"/>
          <a:endParaRPr lang="ar-EG" sz="1600"/>
        </a:p>
      </dgm:t>
    </dgm:pt>
    <dgm:pt modelId="{43C6FB8D-AB93-4255-83B5-AD0FFB67EB3B}" type="sibTrans" cxnId="{AE988B6E-FDF3-4608-BF0E-F9F389084CD6}">
      <dgm:prSet/>
      <dgm:spPr/>
      <dgm:t>
        <a:bodyPr/>
        <a:lstStyle/>
        <a:p>
          <a:pPr rtl="1"/>
          <a:endParaRPr lang="ar-EG" sz="1600"/>
        </a:p>
      </dgm:t>
    </dgm:pt>
    <dgm:pt modelId="{B4AC5F54-698E-419F-B2CA-B6499038C158}">
      <dgm:prSet custT="1"/>
      <dgm:spPr/>
      <dgm:t>
        <a:bodyPr/>
        <a:lstStyle/>
        <a:p>
          <a:pPr rtl="1"/>
          <a:r>
            <a:rPr lang="ar-EG" sz="1600" dirty="0"/>
            <a:t>الجزيئات التي تحتجزاكبر من </a:t>
          </a:r>
          <a:r>
            <a:rPr lang="en-US" sz="1600" dirty="0"/>
            <a:t>100000</a:t>
          </a:r>
          <a:r>
            <a:rPr lang="ar-EG" sz="1600" dirty="0"/>
            <a:t> دالتون</a:t>
          </a:r>
        </a:p>
      </dgm:t>
    </dgm:pt>
    <dgm:pt modelId="{C35E6C57-A0E0-428D-BEA9-B21C6A21C904}" type="parTrans" cxnId="{08C0908A-F2AA-477A-84FB-74FDDA5F1E26}">
      <dgm:prSet/>
      <dgm:spPr/>
      <dgm:t>
        <a:bodyPr/>
        <a:lstStyle/>
        <a:p>
          <a:pPr rtl="1"/>
          <a:endParaRPr lang="ar-EG" sz="1600"/>
        </a:p>
      </dgm:t>
    </dgm:pt>
    <dgm:pt modelId="{1E389ED1-6501-4658-B399-42CD0A4EB2DB}" type="sibTrans" cxnId="{08C0908A-F2AA-477A-84FB-74FDDA5F1E26}">
      <dgm:prSet/>
      <dgm:spPr/>
      <dgm:t>
        <a:bodyPr/>
        <a:lstStyle/>
        <a:p>
          <a:pPr rtl="1"/>
          <a:endParaRPr lang="ar-EG" sz="1600"/>
        </a:p>
      </dgm:t>
    </dgm:pt>
    <dgm:pt modelId="{09ADC97A-44E4-4CE4-8C28-B8A51956C5FF}">
      <dgm:prSet custT="1"/>
      <dgm:spPr/>
      <dgm:t>
        <a:bodyPr/>
        <a:lstStyle/>
        <a:p>
          <a:pPr rtl="1"/>
          <a:r>
            <a:rPr lang="ar-EG" sz="2400" dirty="0"/>
            <a:t>ضغط التشغيل اقل من 2 بار</a:t>
          </a:r>
        </a:p>
      </dgm:t>
    </dgm:pt>
    <dgm:pt modelId="{F338F547-B8DB-44FB-8856-929E6B48AB53}" type="parTrans" cxnId="{CB65B580-E5D8-4C9E-BB87-F84AF412E1F3}">
      <dgm:prSet/>
      <dgm:spPr/>
      <dgm:t>
        <a:bodyPr/>
        <a:lstStyle/>
        <a:p>
          <a:pPr rtl="1"/>
          <a:endParaRPr lang="ar-EG" sz="1600"/>
        </a:p>
      </dgm:t>
    </dgm:pt>
    <dgm:pt modelId="{BB242949-23BA-42CF-8C34-62D251935C3A}" type="sibTrans" cxnId="{CB65B580-E5D8-4C9E-BB87-F84AF412E1F3}">
      <dgm:prSet/>
      <dgm:spPr/>
      <dgm:t>
        <a:bodyPr/>
        <a:lstStyle/>
        <a:p>
          <a:pPr rtl="1"/>
          <a:endParaRPr lang="ar-EG" sz="1600"/>
        </a:p>
      </dgm:t>
    </dgm:pt>
    <dgm:pt modelId="{F8CFABCD-C0BA-4986-801D-5530775C908D}" type="pres">
      <dgm:prSet presAssocID="{0125B77F-F8BB-4F5F-AB54-2A0E1C29F0BF}" presName="Name0" presStyleCnt="0">
        <dgm:presLayoutVars>
          <dgm:dir/>
          <dgm:animLvl val="lvl"/>
          <dgm:resizeHandles val="exact"/>
        </dgm:presLayoutVars>
      </dgm:prSet>
      <dgm:spPr/>
      <dgm:t>
        <a:bodyPr/>
        <a:lstStyle/>
        <a:p>
          <a:pPr rtl="1"/>
          <a:endParaRPr lang="ar-EG"/>
        </a:p>
      </dgm:t>
    </dgm:pt>
    <dgm:pt modelId="{AE2874C5-A5E9-4C5D-AF1A-A461D06DF44C}" type="pres">
      <dgm:prSet presAssocID="{9B200CB0-3E5E-41AD-ABBD-2D1ADB9F5464}" presName="Name8" presStyleCnt="0"/>
      <dgm:spPr/>
    </dgm:pt>
    <dgm:pt modelId="{945E1393-9AB6-4F22-B33D-138B633118EB}" type="pres">
      <dgm:prSet presAssocID="{9B200CB0-3E5E-41AD-ABBD-2D1ADB9F5464}" presName="level" presStyleLbl="node1" presStyleIdx="0" presStyleCnt="6">
        <dgm:presLayoutVars>
          <dgm:chMax val="1"/>
          <dgm:bulletEnabled val="1"/>
        </dgm:presLayoutVars>
      </dgm:prSet>
      <dgm:spPr/>
      <dgm:t>
        <a:bodyPr/>
        <a:lstStyle/>
        <a:p>
          <a:pPr rtl="1"/>
          <a:endParaRPr lang="ar-EG"/>
        </a:p>
      </dgm:t>
    </dgm:pt>
    <dgm:pt modelId="{20857BD6-B350-44CB-9FE6-B407740EB5F0}" type="pres">
      <dgm:prSet presAssocID="{9B200CB0-3E5E-41AD-ABBD-2D1ADB9F5464}" presName="levelTx" presStyleLbl="revTx" presStyleIdx="0" presStyleCnt="0">
        <dgm:presLayoutVars>
          <dgm:chMax val="1"/>
          <dgm:bulletEnabled val="1"/>
        </dgm:presLayoutVars>
      </dgm:prSet>
      <dgm:spPr/>
      <dgm:t>
        <a:bodyPr/>
        <a:lstStyle/>
        <a:p>
          <a:pPr rtl="1"/>
          <a:endParaRPr lang="ar-EG"/>
        </a:p>
      </dgm:t>
    </dgm:pt>
    <dgm:pt modelId="{17BF15C9-7677-4433-B4AB-8565EAFCDDD7}" type="pres">
      <dgm:prSet presAssocID="{8413AA0A-F4D3-4D4F-BD52-E615AF94C724}" presName="Name8" presStyleCnt="0"/>
      <dgm:spPr/>
    </dgm:pt>
    <dgm:pt modelId="{607F823D-5653-4709-9706-3FAF04AEFC1F}" type="pres">
      <dgm:prSet presAssocID="{8413AA0A-F4D3-4D4F-BD52-E615AF94C724}" presName="level" presStyleLbl="node1" presStyleIdx="1" presStyleCnt="6">
        <dgm:presLayoutVars>
          <dgm:chMax val="1"/>
          <dgm:bulletEnabled val="1"/>
        </dgm:presLayoutVars>
      </dgm:prSet>
      <dgm:spPr/>
      <dgm:t>
        <a:bodyPr/>
        <a:lstStyle/>
        <a:p>
          <a:pPr rtl="1"/>
          <a:endParaRPr lang="ar-EG"/>
        </a:p>
      </dgm:t>
    </dgm:pt>
    <dgm:pt modelId="{A003105E-21B6-4B77-B199-ACE67A3BF6E8}" type="pres">
      <dgm:prSet presAssocID="{8413AA0A-F4D3-4D4F-BD52-E615AF94C724}" presName="levelTx" presStyleLbl="revTx" presStyleIdx="0" presStyleCnt="0">
        <dgm:presLayoutVars>
          <dgm:chMax val="1"/>
          <dgm:bulletEnabled val="1"/>
        </dgm:presLayoutVars>
      </dgm:prSet>
      <dgm:spPr/>
      <dgm:t>
        <a:bodyPr/>
        <a:lstStyle/>
        <a:p>
          <a:pPr rtl="1"/>
          <a:endParaRPr lang="ar-EG"/>
        </a:p>
      </dgm:t>
    </dgm:pt>
    <dgm:pt modelId="{251EE839-B728-4A38-85B9-36FDA91E1E6C}" type="pres">
      <dgm:prSet presAssocID="{D715BD19-DEE1-400F-89BD-F1E20BDBB129}" presName="Name8" presStyleCnt="0"/>
      <dgm:spPr/>
    </dgm:pt>
    <dgm:pt modelId="{36032201-7716-45D7-8F21-FB890AE2AC6D}" type="pres">
      <dgm:prSet presAssocID="{D715BD19-DEE1-400F-89BD-F1E20BDBB129}" presName="level" presStyleLbl="node1" presStyleIdx="2" presStyleCnt="6">
        <dgm:presLayoutVars>
          <dgm:chMax val="1"/>
          <dgm:bulletEnabled val="1"/>
        </dgm:presLayoutVars>
      </dgm:prSet>
      <dgm:spPr/>
      <dgm:t>
        <a:bodyPr/>
        <a:lstStyle/>
        <a:p>
          <a:pPr rtl="1"/>
          <a:endParaRPr lang="ar-EG"/>
        </a:p>
      </dgm:t>
    </dgm:pt>
    <dgm:pt modelId="{BD7F4D4E-EF79-4BF2-A313-3ABDFD585DEF}" type="pres">
      <dgm:prSet presAssocID="{D715BD19-DEE1-400F-89BD-F1E20BDBB129}" presName="levelTx" presStyleLbl="revTx" presStyleIdx="0" presStyleCnt="0">
        <dgm:presLayoutVars>
          <dgm:chMax val="1"/>
          <dgm:bulletEnabled val="1"/>
        </dgm:presLayoutVars>
      </dgm:prSet>
      <dgm:spPr/>
      <dgm:t>
        <a:bodyPr/>
        <a:lstStyle/>
        <a:p>
          <a:pPr rtl="1"/>
          <a:endParaRPr lang="ar-EG"/>
        </a:p>
      </dgm:t>
    </dgm:pt>
    <dgm:pt modelId="{F2BDE583-4FDA-4BAA-9796-652E9F63C047}" type="pres">
      <dgm:prSet presAssocID="{2FB9F58C-D846-47AF-B03F-A8EAF5BE10C9}" presName="Name8" presStyleCnt="0"/>
      <dgm:spPr/>
    </dgm:pt>
    <dgm:pt modelId="{E709FEB9-6F4D-44D3-A6CA-D16B3A0B47DF}" type="pres">
      <dgm:prSet presAssocID="{2FB9F58C-D846-47AF-B03F-A8EAF5BE10C9}" presName="level" presStyleLbl="node1" presStyleIdx="3" presStyleCnt="6" custScaleX="116542">
        <dgm:presLayoutVars>
          <dgm:chMax val="1"/>
          <dgm:bulletEnabled val="1"/>
        </dgm:presLayoutVars>
      </dgm:prSet>
      <dgm:spPr/>
      <dgm:t>
        <a:bodyPr/>
        <a:lstStyle/>
        <a:p>
          <a:pPr rtl="1"/>
          <a:endParaRPr lang="ar-EG"/>
        </a:p>
      </dgm:t>
    </dgm:pt>
    <dgm:pt modelId="{700BEA6D-1B2B-4CED-8963-7C1E176834F7}" type="pres">
      <dgm:prSet presAssocID="{2FB9F58C-D846-47AF-B03F-A8EAF5BE10C9}" presName="levelTx" presStyleLbl="revTx" presStyleIdx="0" presStyleCnt="0">
        <dgm:presLayoutVars>
          <dgm:chMax val="1"/>
          <dgm:bulletEnabled val="1"/>
        </dgm:presLayoutVars>
      </dgm:prSet>
      <dgm:spPr/>
      <dgm:t>
        <a:bodyPr/>
        <a:lstStyle/>
        <a:p>
          <a:pPr rtl="1"/>
          <a:endParaRPr lang="ar-EG"/>
        </a:p>
      </dgm:t>
    </dgm:pt>
    <dgm:pt modelId="{25CA4CBA-1CF7-4E64-BCC3-C1EDD1D36F1D}" type="pres">
      <dgm:prSet presAssocID="{B4AC5F54-698E-419F-B2CA-B6499038C158}" presName="Name8" presStyleCnt="0"/>
      <dgm:spPr/>
    </dgm:pt>
    <dgm:pt modelId="{598CA328-BC6B-4E80-B0B6-45C7DCB8A968}" type="pres">
      <dgm:prSet presAssocID="{B4AC5F54-698E-419F-B2CA-B6499038C158}" presName="level" presStyleLbl="node1" presStyleIdx="4" presStyleCnt="6" custScaleX="124881">
        <dgm:presLayoutVars>
          <dgm:chMax val="1"/>
          <dgm:bulletEnabled val="1"/>
        </dgm:presLayoutVars>
      </dgm:prSet>
      <dgm:spPr/>
      <dgm:t>
        <a:bodyPr/>
        <a:lstStyle/>
        <a:p>
          <a:pPr rtl="1"/>
          <a:endParaRPr lang="ar-EG"/>
        </a:p>
      </dgm:t>
    </dgm:pt>
    <dgm:pt modelId="{F4D906AE-2C7D-4798-B319-0F60432A6DBA}" type="pres">
      <dgm:prSet presAssocID="{B4AC5F54-698E-419F-B2CA-B6499038C158}" presName="levelTx" presStyleLbl="revTx" presStyleIdx="0" presStyleCnt="0">
        <dgm:presLayoutVars>
          <dgm:chMax val="1"/>
          <dgm:bulletEnabled val="1"/>
        </dgm:presLayoutVars>
      </dgm:prSet>
      <dgm:spPr/>
      <dgm:t>
        <a:bodyPr/>
        <a:lstStyle/>
        <a:p>
          <a:pPr rtl="1"/>
          <a:endParaRPr lang="ar-EG"/>
        </a:p>
      </dgm:t>
    </dgm:pt>
    <dgm:pt modelId="{997C725D-E64B-4133-91EA-01910974DB2B}" type="pres">
      <dgm:prSet presAssocID="{09ADC97A-44E4-4CE4-8C28-B8A51956C5FF}" presName="Name8" presStyleCnt="0"/>
      <dgm:spPr/>
    </dgm:pt>
    <dgm:pt modelId="{214277B5-16B1-487C-9190-1175A0F07EB4}" type="pres">
      <dgm:prSet presAssocID="{09ADC97A-44E4-4CE4-8C28-B8A51956C5FF}" presName="level" presStyleLbl="node1" presStyleIdx="5" presStyleCnt="6" custScaleX="335360">
        <dgm:presLayoutVars>
          <dgm:chMax val="1"/>
          <dgm:bulletEnabled val="1"/>
        </dgm:presLayoutVars>
      </dgm:prSet>
      <dgm:spPr/>
      <dgm:t>
        <a:bodyPr/>
        <a:lstStyle/>
        <a:p>
          <a:pPr rtl="1"/>
          <a:endParaRPr lang="ar-EG"/>
        </a:p>
      </dgm:t>
    </dgm:pt>
    <dgm:pt modelId="{8F3C79D5-5333-46E9-BA43-752D2457CE68}" type="pres">
      <dgm:prSet presAssocID="{09ADC97A-44E4-4CE4-8C28-B8A51956C5FF}" presName="levelTx" presStyleLbl="revTx" presStyleIdx="0" presStyleCnt="0">
        <dgm:presLayoutVars>
          <dgm:chMax val="1"/>
          <dgm:bulletEnabled val="1"/>
        </dgm:presLayoutVars>
      </dgm:prSet>
      <dgm:spPr/>
      <dgm:t>
        <a:bodyPr/>
        <a:lstStyle/>
        <a:p>
          <a:pPr rtl="1"/>
          <a:endParaRPr lang="ar-EG"/>
        </a:p>
      </dgm:t>
    </dgm:pt>
  </dgm:ptLst>
  <dgm:cxnLst>
    <dgm:cxn modelId="{A5C641E5-1FA0-4A01-AAFF-282383964463}" srcId="{0125B77F-F8BB-4F5F-AB54-2A0E1C29F0BF}" destId="{9B200CB0-3E5E-41AD-ABBD-2D1ADB9F5464}" srcOrd="0" destOrd="0" parTransId="{04C1A543-7B9C-4F1C-9525-70E422D27FED}" sibTransId="{533EEF46-BB7D-42BB-BB18-D36E45D76788}"/>
    <dgm:cxn modelId="{2F1F9F3A-F079-4833-891B-3B45EF7FA5BE}" type="presOf" srcId="{2FB9F58C-D846-47AF-B03F-A8EAF5BE10C9}" destId="{E709FEB9-6F4D-44D3-A6CA-D16B3A0B47DF}" srcOrd="0" destOrd="0" presId="urn:microsoft.com/office/officeart/2005/8/layout/pyramid3"/>
    <dgm:cxn modelId="{99A25DA7-D11C-41CB-90A6-322FC671C82D}" type="presOf" srcId="{09ADC97A-44E4-4CE4-8C28-B8A51956C5FF}" destId="{8F3C79D5-5333-46E9-BA43-752D2457CE68}" srcOrd="1" destOrd="0" presId="urn:microsoft.com/office/officeart/2005/8/layout/pyramid3"/>
    <dgm:cxn modelId="{6A7614A6-01B1-4714-B582-4AEE4C85B19B}" srcId="{0125B77F-F8BB-4F5F-AB54-2A0E1C29F0BF}" destId="{8413AA0A-F4D3-4D4F-BD52-E615AF94C724}" srcOrd="1" destOrd="0" parTransId="{1B1607B2-B502-4623-8599-574E56EE8D9F}" sibTransId="{664EE137-7D43-4900-B63C-C8031F5456F0}"/>
    <dgm:cxn modelId="{CB65B580-E5D8-4C9E-BB87-F84AF412E1F3}" srcId="{0125B77F-F8BB-4F5F-AB54-2A0E1C29F0BF}" destId="{09ADC97A-44E4-4CE4-8C28-B8A51956C5FF}" srcOrd="5" destOrd="0" parTransId="{F338F547-B8DB-44FB-8856-929E6B48AB53}" sibTransId="{BB242949-23BA-42CF-8C34-62D251935C3A}"/>
    <dgm:cxn modelId="{27D0F3E9-23B1-4D58-ACEA-B04F4F3D0C40}" type="presOf" srcId="{B4AC5F54-698E-419F-B2CA-B6499038C158}" destId="{598CA328-BC6B-4E80-B0B6-45C7DCB8A968}" srcOrd="0" destOrd="0" presId="urn:microsoft.com/office/officeart/2005/8/layout/pyramid3"/>
    <dgm:cxn modelId="{8EAA7868-15AC-4D13-9DDD-B8561DB765AF}" srcId="{0125B77F-F8BB-4F5F-AB54-2A0E1C29F0BF}" destId="{D715BD19-DEE1-400F-89BD-F1E20BDBB129}" srcOrd="2" destOrd="0" parTransId="{974EDE54-D3D7-4483-8F7F-416E074A229F}" sibTransId="{666FE5A6-A2A7-498F-A6EB-E7EC2BAF9AFD}"/>
    <dgm:cxn modelId="{F7C92A6C-6AB1-49FB-9C9F-525F4C09DD93}" type="presOf" srcId="{9B200CB0-3E5E-41AD-ABBD-2D1ADB9F5464}" destId="{945E1393-9AB6-4F22-B33D-138B633118EB}" srcOrd="0" destOrd="0" presId="urn:microsoft.com/office/officeart/2005/8/layout/pyramid3"/>
    <dgm:cxn modelId="{874584DD-FC73-466A-B297-2CB44B095B09}" type="presOf" srcId="{09ADC97A-44E4-4CE4-8C28-B8A51956C5FF}" destId="{214277B5-16B1-487C-9190-1175A0F07EB4}" srcOrd="0" destOrd="0" presId="urn:microsoft.com/office/officeart/2005/8/layout/pyramid3"/>
    <dgm:cxn modelId="{18491326-98C4-41E3-B621-596A33177235}" type="presOf" srcId="{2FB9F58C-D846-47AF-B03F-A8EAF5BE10C9}" destId="{700BEA6D-1B2B-4CED-8963-7C1E176834F7}" srcOrd="1" destOrd="0" presId="urn:microsoft.com/office/officeart/2005/8/layout/pyramid3"/>
    <dgm:cxn modelId="{9CDC74EB-CF28-4B9E-8E9F-9FB5F18A2A72}" type="presOf" srcId="{D715BD19-DEE1-400F-89BD-F1E20BDBB129}" destId="{36032201-7716-45D7-8F21-FB890AE2AC6D}" srcOrd="0" destOrd="0" presId="urn:microsoft.com/office/officeart/2005/8/layout/pyramid3"/>
    <dgm:cxn modelId="{F38C5EB8-C493-4643-AB91-25F8245DDBCA}" type="presOf" srcId="{D715BD19-DEE1-400F-89BD-F1E20BDBB129}" destId="{BD7F4D4E-EF79-4BF2-A313-3ABDFD585DEF}" srcOrd="1" destOrd="0" presId="urn:microsoft.com/office/officeart/2005/8/layout/pyramid3"/>
    <dgm:cxn modelId="{9D62004F-1882-4646-B1C8-5C8750EF1682}" type="presOf" srcId="{8413AA0A-F4D3-4D4F-BD52-E615AF94C724}" destId="{607F823D-5653-4709-9706-3FAF04AEFC1F}" srcOrd="0" destOrd="0" presId="urn:microsoft.com/office/officeart/2005/8/layout/pyramid3"/>
    <dgm:cxn modelId="{8FC63FA7-E433-497B-9614-B29D79DFA1AE}" type="presOf" srcId="{0125B77F-F8BB-4F5F-AB54-2A0E1C29F0BF}" destId="{F8CFABCD-C0BA-4986-801D-5530775C908D}" srcOrd="0" destOrd="0" presId="urn:microsoft.com/office/officeart/2005/8/layout/pyramid3"/>
    <dgm:cxn modelId="{FC8470F2-6760-45DE-A515-16919E3D392D}" type="presOf" srcId="{B4AC5F54-698E-419F-B2CA-B6499038C158}" destId="{F4D906AE-2C7D-4798-B319-0F60432A6DBA}" srcOrd="1" destOrd="0" presId="urn:microsoft.com/office/officeart/2005/8/layout/pyramid3"/>
    <dgm:cxn modelId="{AE988B6E-FDF3-4608-BF0E-F9F389084CD6}" srcId="{0125B77F-F8BB-4F5F-AB54-2A0E1C29F0BF}" destId="{2FB9F58C-D846-47AF-B03F-A8EAF5BE10C9}" srcOrd="3" destOrd="0" parTransId="{B08B9D58-65D3-4A95-8D60-BC5357622288}" sibTransId="{43C6FB8D-AB93-4255-83B5-AD0FFB67EB3B}"/>
    <dgm:cxn modelId="{08C0908A-F2AA-477A-84FB-74FDDA5F1E26}" srcId="{0125B77F-F8BB-4F5F-AB54-2A0E1C29F0BF}" destId="{B4AC5F54-698E-419F-B2CA-B6499038C158}" srcOrd="4" destOrd="0" parTransId="{C35E6C57-A0E0-428D-BEA9-B21C6A21C904}" sibTransId="{1E389ED1-6501-4658-B399-42CD0A4EB2DB}"/>
    <dgm:cxn modelId="{5FD92736-1B05-4AD2-9B13-35C1BB672B05}" type="presOf" srcId="{8413AA0A-F4D3-4D4F-BD52-E615AF94C724}" destId="{A003105E-21B6-4B77-B199-ACE67A3BF6E8}" srcOrd="1" destOrd="0" presId="urn:microsoft.com/office/officeart/2005/8/layout/pyramid3"/>
    <dgm:cxn modelId="{15A91ABC-F7DC-40AF-873E-B34A086C9AFF}" type="presOf" srcId="{9B200CB0-3E5E-41AD-ABBD-2D1ADB9F5464}" destId="{20857BD6-B350-44CB-9FE6-B407740EB5F0}" srcOrd="1" destOrd="0" presId="urn:microsoft.com/office/officeart/2005/8/layout/pyramid3"/>
    <dgm:cxn modelId="{2AC70E38-BDDA-4201-911F-1A5D875053F6}" type="presParOf" srcId="{F8CFABCD-C0BA-4986-801D-5530775C908D}" destId="{AE2874C5-A5E9-4C5D-AF1A-A461D06DF44C}" srcOrd="0" destOrd="0" presId="urn:microsoft.com/office/officeart/2005/8/layout/pyramid3"/>
    <dgm:cxn modelId="{19D47071-150C-4170-A2B3-C86CCA5C1ED4}" type="presParOf" srcId="{AE2874C5-A5E9-4C5D-AF1A-A461D06DF44C}" destId="{945E1393-9AB6-4F22-B33D-138B633118EB}" srcOrd="0" destOrd="0" presId="urn:microsoft.com/office/officeart/2005/8/layout/pyramid3"/>
    <dgm:cxn modelId="{3C506C0D-1732-4F83-8161-BF3D23E9E685}" type="presParOf" srcId="{AE2874C5-A5E9-4C5D-AF1A-A461D06DF44C}" destId="{20857BD6-B350-44CB-9FE6-B407740EB5F0}" srcOrd="1" destOrd="0" presId="urn:microsoft.com/office/officeart/2005/8/layout/pyramid3"/>
    <dgm:cxn modelId="{A1C74E58-6172-4110-A332-87F0F60EF45A}" type="presParOf" srcId="{F8CFABCD-C0BA-4986-801D-5530775C908D}" destId="{17BF15C9-7677-4433-B4AB-8565EAFCDDD7}" srcOrd="1" destOrd="0" presId="urn:microsoft.com/office/officeart/2005/8/layout/pyramid3"/>
    <dgm:cxn modelId="{7D588A4C-1040-43B4-B846-36FBF661D5B1}" type="presParOf" srcId="{17BF15C9-7677-4433-B4AB-8565EAFCDDD7}" destId="{607F823D-5653-4709-9706-3FAF04AEFC1F}" srcOrd="0" destOrd="0" presId="urn:microsoft.com/office/officeart/2005/8/layout/pyramid3"/>
    <dgm:cxn modelId="{F3E82BC3-AFEA-4705-85DC-7E64A8D989AC}" type="presParOf" srcId="{17BF15C9-7677-4433-B4AB-8565EAFCDDD7}" destId="{A003105E-21B6-4B77-B199-ACE67A3BF6E8}" srcOrd="1" destOrd="0" presId="urn:microsoft.com/office/officeart/2005/8/layout/pyramid3"/>
    <dgm:cxn modelId="{62A98F3D-38E5-4891-9D4B-0ADEBFA8EE93}" type="presParOf" srcId="{F8CFABCD-C0BA-4986-801D-5530775C908D}" destId="{251EE839-B728-4A38-85B9-36FDA91E1E6C}" srcOrd="2" destOrd="0" presId="urn:microsoft.com/office/officeart/2005/8/layout/pyramid3"/>
    <dgm:cxn modelId="{371E0E17-B066-4048-9B31-ADAC02B6FA23}" type="presParOf" srcId="{251EE839-B728-4A38-85B9-36FDA91E1E6C}" destId="{36032201-7716-45D7-8F21-FB890AE2AC6D}" srcOrd="0" destOrd="0" presId="urn:microsoft.com/office/officeart/2005/8/layout/pyramid3"/>
    <dgm:cxn modelId="{D235C6F4-E2CA-47E8-A338-6E8A6CBC72D5}" type="presParOf" srcId="{251EE839-B728-4A38-85B9-36FDA91E1E6C}" destId="{BD7F4D4E-EF79-4BF2-A313-3ABDFD585DEF}" srcOrd="1" destOrd="0" presId="urn:microsoft.com/office/officeart/2005/8/layout/pyramid3"/>
    <dgm:cxn modelId="{61059FA0-9D2D-4186-8F0A-E84DF1D449D7}" type="presParOf" srcId="{F8CFABCD-C0BA-4986-801D-5530775C908D}" destId="{F2BDE583-4FDA-4BAA-9796-652E9F63C047}" srcOrd="3" destOrd="0" presId="urn:microsoft.com/office/officeart/2005/8/layout/pyramid3"/>
    <dgm:cxn modelId="{01CE619E-6223-4290-A637-291EDA08174A}" type="presParOf" srcId="{F2BDE583-4FDA-4BAA-9796-652E9F63C047}" destId="{E709FEB9-6F4D-44D3-A6CA-D16B3A0B47DF}" srcOrd="0" destOrd="0" presId="urn:microsoft.com/office/officeart/2005/8/layout/pyramid3"/>
    <dgm:cxn modelId="{389C1B3E-5640-41A5-BAA1-AF8C9089EBDE}" type="presParOf" srcId="{F2BDE583-4FDA-4BAA-9796-652E9F63C047}" destId="{700BEA6D-1B2B-4CED-8963-7C1E176834F7}" srcOrd="1" destOrd="0" presId="urn:microsoft.com/office/officeart/2005/8/layout/pyramid3"/>
    <dgm:cxn modelId="{085863D9-A75C-4190-AAF8-396E2EF3FEFB}" type="presParOf" srcId="{F8CFABCD-C0BA-4986-801D-5530775C908D}" destId="{25CA4CBA-1CF7-4E64-BCC3-C1EDD1D36F1D}" srcOrd="4" destOrd="0" presId="urn:microsoft.com/office/officeart/2005/8/layout/pyramid3"/>
    <dgm:cxn modelId="{C2023B54-DDFA-47E2-A802-A0473526D2F8}" type="presParOf" srcId="{25CA4CBA-1CF7-4E64-BCC3-C1EDD1D36F1D}" destId="{598CA328-BC6B-4E80-B0B6-45C7DCB8A968}" srcOrd="0" destOrd="0" presId="urn:microsoft.com/office/officeart/2005/8/layout/pyramid3"/>
    <dgm:cxn modelId="{0D6B30C9-7C62-4399-ABF5-E3B7EF129A01}" type="presParOf" srcId="{25CA4CBA-1CF7-4E64-BCC3-C1EDD1D36F1D}" destId="{F4D906AE-2C7D-4798-B319-0F60432A6DBA}" srcOrd="1" destOrd="0" presId="urn:microsoft.com/office/officeart/2005/8/layout/pyramid3"/>
    <dgm:cxn modelId="{BFD059E2-00D3-4B50-BC88-613927860F84}" type="presParOf" srcId="{F8CFABCD-C0BA-4986-801D-5530775C908D}" destId="{997C725D-E64B-4133-91EA-01910974DB2B}" srcOrd="5" destOrd="0" presId="urn:microsoft.com/office/officeart/2005/8/layout/pyramid3"/>
    <dgm:cxn modelId="{740677B4-DBC1-4B77-BAC8-ECB8F1B46528}" type="presParOf" srcId="{997C725D-E64B-4133-91EA-01910974DB2B}" destId="{214277B5-16B1-487C-9190-1175A0F07EB4}" srcOrd="0" destOrd="0" presId="urn:microsoft.com/office/officeart/2005/8/layout/pyramid3"/>
    <dgm:cxn modelId="{F7F4557D-D9CC-460E-8437-F3CFBA4EDB97}" type="presParOf" srcId="{997C725D-E64B-4133-91EA-01910974DB2B}" destId="{8F3C79D5-5333-46E9-BA43-752D2457CE68}"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B16C28-180B-44F8-902A-4D6C9DD92DA1}" type="doc">
      <dgm:prSet loTypeId="urn:microsoft.com/office/officeart/2005/8/layout/vProcess5" loCatId="process" qsTypeId="urn:microsoft.com/office/officeart/2005/8/quickstyle/3d3" qsCatId="3D" csTypeId="urn:microsoft.com/office/officeart/2005/8/colors/colorful4" csCatId="colorful" phldr="1"/>
      <dgm:spPr/>
      <dgm:t>
        <a:bodyPr/>
        <a:lstStyle/>
        <a:p>
          <a:pPr rtl="1"/>
          <a:endParaRPr lang="ar-EG"/>
        </a:p>
      </dgm:t>
    </dgm:pt>
    <dgm:pt modelId="{4756595F-BAFC-494C-AC36-BC6CE18559C7}">
      <dgm:prSet custT="1"/>
      <dgm:spPr/>
      <dgm:t>
        <a:bodyPr/>
        <a:lstStyle/>
        <a:p>
          <a:pPr rtl="1"/>
          <a:r>
            <a:rPr lang="ar-EG" sz="2800" b="1" dirty="0">
              <a:solidFill>
                <a:schemeClr val="tx1"/>
              </a:solidFill>
            </a:rPr>
            <a:t>تجمع بين فصل وتركيز البروتينات في خطوة واحدة </a:t>
          </a:r>
        </a:p>
      </dgm:t>
    </dgm:pt>
    <dgm:pt modelId="{EF058AED-6838-4B92-972C-5900875DA299}" type="parTrans" cxnId="{931F8E69-C4D5-4744-A4FE-30DE3F2479E8}">
      <dgm:prSet/>
      <dgm:spPr/>
      <dgm:t>
        <a:bodyPr/>
        <a:lstStyle/>
        <a:p>
          <a:pPr rtl="1"/>
          <a:endParaRPr lang="ar-EG" sz="2800" b="1">
            <a:solidFill>
              <a:schemeClr val="tx1"/>
            </a:solidFill>
          </a:endParaRPr>
        </a:p>
      </dgm:t>
    </dgm:pt>
    <dgm:pt modelId="{33623992-1D3A-4F4E-BB87-DE9D36C0FED9}" type="sibTrans" cxnId="{931F8E69-C4D5-4744-A4FE-30DE3F2479E8}">
      <dgm:prSet custT="1"/>
      <dgm:spPr/>
      <dgm:t>
        <a:bodyPr/>
        <a:lstStyle/>
        <a:p>
          <a:pPr rtl="1"/>
          <a:endParaRPr lang="ar-EG" sz="2800" b="1">
            <a:solidFill>
              <a:schemeClr val="tx1"/>
            </a:solidFill>
          </a:endParaRPr>
        </a:p>
      </dgm:t>
    </dgm:pt>
    <dgm:pt modelId="{1CACD7ED-8168-4BDD-80BF-09F0136C008D}">
      <dgm:prSet custT="1"/>
      <dgm:spPr/>
      <dgm:t>
        <a:bodyPr/>
        <a:lstStyle/>
        <a:p>
          <a:pPr rtl="1"/>
          <a:r>
            <a:rPr lang="ar-EG" sz="2800" b="1" dirty="0">
              <a:solidFill>
                <a:schemeClr val="tx1"/>
              </a:solidFill>
            </a:rPr>
            <a:t>تعتمد علي الفصل الميكانيكي مما يحافظ علي التركيب البنائي للبروتينات </a:t>
          </a:r>
        </a:p>
      </dgm:t>
    </dgm:pt>
    <dgm:pt modelId="{E2CAC15A-DF19-42FA-9BDA-7767B83D1CF4}" type="parTrans" cxnId="{627FC307-DBC9-4943-92B5-A77D26248D52}">
      <dgm:prSet/>
      <dgm:spPr/>
      <dgm:t>
        <a:bodyPr/>
        <a:lstStyle/>
        <a:p>
          <a:pPr rtl="1"/>
          <a:endParaRPr lang="ar-EG" sz="2800" b="1">
            <a:solidFill>
              <a:schemeClr val="tx1"/>
            </a:solidFill>
          </a:endParaRPr>
        </a:p>
      </dgm:t>
    </dgm:pt>
    <dgm:pt modelId="{0B787524-B1C3-4A19-A198-52289AD83531}" type="sibTrans" cxnId="{627FC307-DBC9-4943-92B5-A77D26248D52}">
      <dgm:prSet custT="1"/>
      <dgm:spPr/>
      <dgm:t>
        <a:bodyPr/>
        <a:lstStyle/>
        <a:p>
          <a:pPr rtl="1"/>
          <a:endParaRPr lang="ar-EG" sz="2800" b="1">
            <a:solidFill>
              <a:schemeClr val="tx1"/>
            </a:solidFill>
          </a:endParaRPr>
        </a:p>
      </dgm:t>
    </dgm:pt>
    <dgm:pt modelId="{9760E17C-24B9-4BD8-8794-43EF650A11FA}">
      <dgm:prSet custT="1"/>
      <dgm:spPr/>
      <dgm:t>
        <a:bodyPr/>
        <a:lstStyle/>
        <a:p>
          <a:pPr rtl="1"/>
          <a:r>
            <a:rPr lang="ar-EG" sz="2800" b="1">
              <a:solidFill>
                <a:schemeClr val="tx1"/>
              </a:solidFill>
            </a:rPr>
            <a:t>تطبق علي مستويات تصنيعية مختلفة </a:t>
          </a:r>
        </a:p>
      </dgm:t>
    </dgm:pt>
    <dgm:pt modelId="{E473C7EC-B21B-4FB8-B3AA-C2A13B2F8FEB}" type="parTrans" cxnId="{63BCC617-3AC4-4FED-B541-4B05237E2F45}">
      <dgm:prSet/>
      <dgm:spPr/>
      <dgm:t>
        <a:bodyPr/>
        <a:lstStyle/>
        <a:p>
          <a:pPr rtl="1"/>
          <a:endParaRPr lang="ar-EG" sz="2800" b="1">
            <a:solidFill>
              <a:schemeClr val="tx1"/>
            </a:solidFill>
          </a:endParaRPr>
        </a:p>
      </dgm:t>
    </dgm:pt>
    <dgm:pt modelId="{6C4D4FB4-37CC-4FFC-84D3-9463088A27EA}" type="sibTrans" cxnId="{63BCC617-3AC4-4FED-B541-4B05237E2F45}">
      <dgm:prSet custT="1"/>
      <dgm:spPr/>
      <dgm:t>
        <a:bodyPr/>
        <a:lstStyle/>
        <a:p>
          <a:pPr rtl="1"/>
          <a:endParaRPr lang="ar-EG" sz="2800" b="1">
            <a:solidFill>
              <a:schemeClr val="tx1"/>
            </a:solidFill>
          </a:endParaRPr>
        </a:p>
      </dgm:t>
    </dgm:pt>
    <dgm:pt modelId="{8FA3791F-4373-44BE-B21F-4733ACAFE728}">
      <dgm:prSet custT="1"/>
      <dgm:spPr/>
      <dgm:t>
        <a:bodyPr/>
        <a:lstStyle/>
        <a:p>
          <a:pPr rtl="1"/>
          <a:r>
            <a:rPr lang="ar-EG" sz="2800" b="1">
              <a:solidFill>
                <a:schemeClr val="tx1"/>
              </a:solidFill>
            </a:rPr>
            <a:t>التشغيل لمدد طويلة دون تغير يذكر في كفاءة الترشيح</a:t>
          </a:r>
        </a:p>
      </dgm:t>
    </dgm:pt>
    <dgm:pt modelId="{E4C192D2-043D-42A9-82AE-DC1DCEB5EC9D}" type="parTrans" cxnId="{5DDD58E5-43D8-4F4B-B9E1-92EFF160A4F4}">
      <dgm:prSet/>
      <dgm:spPr/>
      <dgm:t>
        <a:bodyPr/>
        <a:lstStyle/>
        <a:p>
          <a:pPr rtl="1"/>
          <a:endParaRPr lang="ar-EG" sz="2800" b="1">
            <a:solidFill>
              <a:schemeClr val="tx1"/>
            </a:solidFill>
          </a:endParaRPr>
        </a:p>
      </dgm:t>
    </dgm:pt>
    <dgm:pt modelId="{9466498D-6876-43A9-A85A-B89096660935}" type="sibTrans" cxnId="{5DDD58E5-43D8-4F4B-B9E1-92EFF160A4F4}">
      <dgm:prSet custT="1"/>
      <dgm:spPr/>
      <dgm:t>
        <a:bodyPr/>
        <a:lstStyle/>
        <a:p>
          <a:pPr rtl="1"/>
          <a:endParaRPr lang="ar-EG" sz="2800" b="1">
            <a:solidFill>
              <a:schemeClr val="tx1"/>
            </a:solidFill>
          </a:endParaRPr>
        </a:p>
      </dgm:t>
    </dgm:pt>
    <dgm:pt modelId="{3FEEA69E-4288-4FF4-9772-BFCC0D15D1E7}">
      <dgm:prSet custT="1"/>
      <dgm:spPr/>
      <dgm:t>
        <a:bodyPr/>
        <a:lstStyle/>
        <a:p>
          <a:pPr rtl="1"/>
          <a:r>
            <a:rPr lang="ar-EG" sz="2800" b="1" dirty="0">
              <a:solidFill>
                <a:schemeClr val="tx1"/>
              </a:solidFill>
            </a:rPr>
            <a:t>اجراء التنظيف المكاني بنفس المحاليل المستخدم</a:t>
          </a:r>
        </a:p>
      </dgm:t>
    </dgm:pt>
    <dgm:pt modelId="{C6BD504B-A684-40DF-BD9D-B0C2F6A17FE1}" type="parTrans" cxnId="{D3A7C41A-F858-4017-9319-E69877B85ED9}">
      <dgm:prSet/>
      <dgm:spPr/>
      <dgm:t>
        <a:bodyPr/>
        <a:lstStyle/>
        <a:p>
          <a:pPr rtl="1"/>
          <a:endParaRPr lang="ar-EG" sz="2800" b="1">
            <a:solidFill>
              <a:schemeClr val="tx1"/>
            </a:solidFill>
          </a:endParaRPr>
        </a:p>
      </dgm:t>
    </dgm:pt>
    <dgm:pt modelId="{DF084CB6-C4A9-4B4C-A339-434A6BC9FCD9}" type="sibTrans" cxnId="{D3A7C41A-F858-4017-9319-E69877B85ED9}">
      <dgm:prSet/>
      <dgm:spPr/>
      <dgm:t>
        <a:bodyPr/>
        <a:lstStyle/>
        <a:p>
          <a:pPr rtl="1"/>
          <a:endParaRPr lang="ar-EG" sz="2800" b="1">
            <a:solidFill>
              <a:schemeClr val="tx1"/>
            </a:solidFill>
          </a:endParaRPr>
        </a:p>
      </dgm:t>
    </dgm:pt>
    <dgm:pt modelId="{6C265A0A-5E1F-4093-99AA-C2A768615BA3}">
      <dgm:prSet custT="1"/>
      <dgm:spPr/>
      <dgm:t>
        <a:bodyPr/>
        <a:lstStyle/>
        <a:p>
          <a:pPr rtl="1"/>
          <a:endParaRPr lang="ar-EG"/>
        </a:p>
      </dgm:t>
    </dgm:pt>
    <dgm:pt modelId="{05BD1FB5-E0B6-4E2C-9F13-ED5C9333EC0B}" type="sibTrans" cxnId="{4402F269-641C-4148-AA93-A3680281286E}">
      <dgm:prSet/>
      <dgm:spPr/>
      <dgm:t>
        <a:bodyPr/>
        <a:lstStyle/>
        <a:p>
          <a:pPr rtl="1"/>
          <a:endParaRPr lang="ar-EG" b="1"/>
        </a:p>
      </dgm:t>
    </dgm:pt>
    <dgm:pt modelId="{08694543-38D4-48AA-BA7F-94707E9619F9}" type="parTrans" cxnId="{4402F269-641C-4148-AA93-A3680281286E}">
      <dgm:prSet/>
      <dgm:spPr/>
      <dgm:t>
        <a:bodyPr/>
        <a:lstStyle/>
        <a:p>
          <a:pPr rtl="1"/>
          <a:endParaRPr lang="ar-EG" b="1"/>
        </a:p>
      </dgm:t>
    </dgm:pt>
    <dgm:pt modelId="{8EAF273F-BEEC-49BC-B434-92637DF80D5F}">
      <dgm:prSet custT="1"/>
      <dgm:spPr/>
      <dgm:t>
        <a:bodyPr/>
        <a:lstStyle/>
        <a:p>
          <a:pPr rtl="1"/>
          <a:endParaRPr lang="ar-EG" sz="2800" b="1" dirty="0">
            <a:solidFill>
              <a:schemeClr val="tx1"/>
            </a:solidFill>
          </a:endParaRPr>
        </a:p>
      </dgm:t>
    </dgm:pt>
    <dgm:pt modelId="{BCF4C707-6CC8-465A-8ADC-9BD55154D710}" type="sibTrans" cxnId="{3BB5E4CA-CB53-4BFB-ABAD-2CBF63EAB921}">
      <dgm:prSet/>
      <dgm:spPr/>
      <dgm:t>
        <a:bodyPr/>
        <a:lstStyle/>
        <a:p>
          <a:pPr rtl="1"/>
          <a:endParaRPr lang="ar-EG" b="1"/>
        </a:p>
      </dgm:t>
    </dgm:pt>
    <dgm:pt modelId="{7CBCE4C0-A988-43F7-8A60-01700698E7DC}" type="parTrans" cxnId="{3BB5E4CA-CB53-4BFB-ABAD-2CBF63EAB921}">
      <dgm:prSet/>
      <dgm:spPr/>
      <dgm:t>
        <a:bodyPr/>
        <a:lstStyle/>
        <a:p>
          <a:pPr rtl="1"/>
          <a:endParaRPr lang="ar-EG" b="1"/>
        </a:p>
      </dgm:t>
    </dgm:pt>
    <dgm:pt modelId="{29D4792B-18F4-4751-AF95-0867C8D0C84A}" type="pres">
      <dgm:prSet presAssocID="{17B16C28-180B-44F8-902A-4D6C9DD92DA1}" presName="outerComposite" presStyleCnt="0">
        <dgm:presLayoutVars>
          <dgm:chMax val="5"/>
          <dgm:dir/>
          <dgm:resizeHandles val="exact"/>
        </dgm:presLayoutVars>
      </dgm:prSet>
      <dgm:spPr/>
      <dgm:t>
        <a:bodyPr/>
        <a:lstStyle/>
        <a:p>
          <a:pPr rtl="1"/>
          <a:endParaRPr lang="ar-EG"/>
        </a:p>
      </dgm:t>
    </dgm:pt>
    <dgm:pt modelId="{FF21171E-E6EB-45D3-A518-95280785A6AB}" type="pres">
      <dgm:prSet presAssocID="{17B16C28-180B-44F8-902A-4D6C9DD92DA1}" presName="dummyMaxCanvas" presStyleCnt="0">
        <dgm:presLayoutVars/>
      </dgm:prSet>
      <dgm:spPr/>
    </dgm:pt>
    <dgm:pt modelId="{A72C3006-CC1D-4AEA-9AA9-8703CDED5189}" type="pres">
      <dgm:prSet presAssocID="{17B16C28-180B-44F8-902A-4D6C9DD92DA1}" presName="FiveNodes_1" presStyleLbl="node1" presStyleIdx="0" presStyleCnt="5" custLinFactNeighborY="4148">
        <dgm:presLayoutVars>
          <dgm:bulletEnabled val="1"/>
        </dgm:presLayoutVars>
      </dgm:prSet>
      <dgm:spPr/>
      <dgm:t>
        <a:bodyPr/>
        <a:lstStyle/>
        <a:p>
          <a:pPr rtl="1"/>
          <a:endParaRPr lang="ar-EG"/>
        </a:p>
      </dgm:t>
    </dgm:pt>
    <dgm:pt modelId="{C0B5ACAE-70BD-4E22-B633-6C3E5C6D55D9}" type="pres">
      <dgm:prSet presAssocID="{17B16C28-180B-44F8-902A-4D6C9DD92DA1}" presName="FiveNodes_2" presStyleLbl="node1" presStyleIdx="1" presStyleCnt="5" custAng="0">
        <dgm:presLayoutVars>
          <dgm:bulletEnabled val="1"/>
        </dgm:presLayoutVars>
      </dgm:prSet>
      <dgm:spPr/>
      <dgm:t>
        <a:bodyPr/>
        <a:lstStyle/>
        <a:p>
          <a:pPr rtl="1"/>
          <a:endParaRPr lang="ar-EG"/>
        </a:p>
      </dgm:t>
    </dgm:pt>
    <dgm:pt modelId="{A1785EB0-A33D-4292-B665-44F1A59A20AE}" type="pres">
      <dgm:prSet presAssocID="{17B16C28-180B-44F8-902A-4D6C9DD92DA1}" presName="FiveNodes_3" presStyleLbl="node1" presStyleIdx="2" presStyleCnt="5">
        <dgm:presLayoutVars>
          <dgm:bulletEnabled val="1"/>
        </dgm:presLayoutVars>
      </dgm:prSet>
      <dgm:spPr/>
      <dgm:t>
        <a:bodyPr/>
        <a:lstStyle/>
        <a:p>
          <a:pPr rtl="1"/>
          <a:endParaRPr lang="ar-EG"/>
        </a:p>
      </dgm:t>
    </dgm:pt>
    <dgm:pt modelId="{8553F607-31E4-44AD-B2E1-4A792861F13E}" type="pres">
      <dgm:prSet presAssocID="{17B16C28-180B-44F8-902A-4D6C9DD92DA1}" presName="FiveNodes_4" presStyleLbl="node1" presStyleIdx="3" presStyleCnt="5">
        <dgm:presLayoutVars>
          <dgm:bulletEnabled val="1"/>
        </dgm:presLayoutVars>
      </dgm:prSet>
      <dgm:spPr/>
      <dgm:t>
        <a:bodyPr/>
        <a:lstStyle/>
        <a:p>
          <a:pPr rtl="1"/>
          <a:endParaRPr lang="ar-EG"/>
        </a:p>
      </dgm:t>
    </dgm:pt>
    <dgm:pt modelId="{61EE0974-F6EE-4CDA-896F-F656B313A714}" type="pres">
      <dgm:prSet presAssocID="{17B16C28-180B-44F8-902A-4D6C9DD92DA1}" presName="FiveNodes_5" presStyleLbl="node1" presStyleIdx="4" presStyleCnt="5" custScaleY="101641">
        <dgm:presLayoutVars>
          <dgm:bulletEnabled val="1"/>
        </dgm:presLayoutVars>
      </dgm:prSet>
      <dgm:spPr/>
      <dgm:t>
        <a:bodyPr/>
        <a:lstStyle/>
        <a:p>
          <a:pPr rtl="1"/>
          <a:endParaRPr lang="ar-EG"/>
        </a:p>
      </dgm:t>
    </dgm:pt>
    <dgm:pt modelId="{39DF900D-7FC5-40B0-9747-648BEFF3DE46}" type="pres">
      <dgm:prSet presAssocID="{17B16C28-180B-44F8-902A-4D6C9DD92DA1}" presName="FiveConn_1-2" presStyleLbl="fgAccFollowNode1" presStyleIdx="0" presStyleCnt="4">
        <dgm:presLayoutVars>
          <dgm:bulletEnabled val="1"/>
        </dgm:presLayoutVars>
      </dgm:prSet>
      <dgm:spPr/>
      <dgm:t>
        <a:bodyPr/>
        <a:lstStyle/>
        <a:p>
          <a:pPr rtl="1"/>
          <a:endParaRPr lang="ar-EG"/>
        </a:p>
      </dgm:t>
    </dgm:pt>
    <dgm:pt modelId="{9DEC5E69-4345-4997-835E-6D9CE11587E5}" type="pres">
      <dgm:prSet presAssocID="{17B16C28-180B-44F8-902A-4D6C9DD92DA1}" presName="FiveConn_2-3" presStyleLbl="fgAccFollowNode1" presStyleIdx="1" presStyleCnt="4">
        <dgm:presLayoutVars>
          <dgm:bulletEnabled val="1"/>
        </dgm:presLayoutVars>
      </dgm:prSet>
      <dgm:spPr/>
      <dgm:t>
        <a:bodyPr/>
        <a:lstStyle/>
        <a:p>
          <a:pPr rtl="1"/>
          <a:endParaRPr lang="ar-EG"/>
        </a:p>
      </dgm:t>
    </dgm:pt>
    <dgm:pt modelId="{CDB55549-B6B4-477A-99B2-C0245DFF0F7E}" type="pres">
      <dgm:prSet presAssocID="{17B16C28-180B-44F8-902A-4D6C9DD92DA1}" presName="FiveConn_3-4" presStyleLbl="fgAccFollowNode1" presStyleIdx="2" presStyleCnt="4">
        <dgm:presLayoutVars>
          <dgm:bulletEnabled val="1"/>
        </dgm:presLayoutVars>
      </dgm:prSet>
      <dgm:spPr/>
      <dgm:t>
        <a:bodyPr/>
        <a:lstStyle/>
        <a:p>
          <a:pPr rtl="1"/>
          <a:endParaRPr lang="ar-EG"/>
        </a:p>
      </dgm:t>
    </dgm:pt>
    <dgm:pt modelId="{CC4C0DCF-22E8-4CF8-ABA8-A63CE19253F1}" type="pres">
      <dgm:prSet presAssocID="{17B16C28-180B-44F8-902A-4D6C9DD92DA1}" presName="FiveConn_4-5" presStyleLbl="fgAccFollowNode1" presStyleIdx="3" presStyleCnt="4">
        <dgm:presLayoutVars>
          <dgm:bulletEnabled val="1"/>
        </dgm:presLayoutVars>
      </dgm:prSet>
      <dgm:spPr/>
      <dgm:t>
        <a:bodyPr/>
        <a:lstStyle/>
        <a:p>
          <a:pPr rtl="1"/>
          <a:endParaRPr lang="ar-EG"/>
        </a:p>
      </dgm:t>
    </dgm:pt>
    <dgm:pt modelId="{7C6AA86C-0A75-44C2-890D-6B4F6FD6A1B2}" type="pres">
      <dgm:prSet presAssocID="{17B16C28-180B-44F8-902A-4D6C9DD92DA1}" presName="FiveNodes_1_text" presStyleLbl="node1" presStyleIdx="4" presStyleCnt="5">
        <dgm:presLayoutVars>
          <dgm:bulletEnabled val="1"/>
        </dgm:presLayoutVars>
      </dgm:prSet>
      <dgm:spPr/>
      <dgm:t>
        <a:bodyPr/>
        <a:lstStyle/>
        <a:p>
          <a:pPr rtl="1"/>
          <a:endParaRPr lang="ar-EG"/>
        </a:p>
      </dgm:t>
    </dgm:pt>
    <dgm:pt modelId="{69EAC0C4-D350-4EE2-8B25-BC471E0D73F9}" type="pres">
      <dgm:prSet presAssocID="{17B16C28-180B-44F8-902A-4D6C9DD92DA1}" presName="FiveNodes_2_text" presStyleLbl="node1" presStyleIdx="4" presStyleCnt="5">
        <dgm:presLayoutVars>
          <dgm:bulletEnabled val="1"/>
        </dgm:presLayoutVars>
      </dgm:prSet>
      <dgm:spPr/>
      <dgm:t>
        <a:bodyPr/>
        <a:lstStyle/>
        <a:p>
          <a:pPr rtl="1"/>
          <a:endParaRPr lang="ar-EG"/>
        </a:p>
      </dgm:t>
    </dgm:pt>
    <dgm:pt modelId="{5D41833D-062F-4D82-B3B7-972D32E3FE8B}" type="pres">
      <dgm:prSet presAssocID="{17B16C28-180B-44F8-902A-4D6C9DD92DA1}" presName="FiveNodes_3_text" presStyleLbl="node1" presStyleIdx="4" presStyleCnt="5">
        <dgm:presLayoutVars>
          <dgm:bulletEnabled val="1"/>
        </dgm:presLayoutVars>
      </dgm:prSet>
      <dgm:spPr/>
      <dgm:t>
        <a:bodyPr/>
        <a:lstStyle/>
        <a:p>
          <a:pPr rtl="1"/>
          <a:endParaRPr lang="ar-EG"/>
        </a:p>
      </dgm:t>
    </dgm:pt>
    <dgm:pt modelId="{1EDD3CDE-9F9B-4BB7-95D8-90131789BCE4}" type="pres">
      <dgm:prSet presAssocID="{17B16C28-180B-44F8-902A-4D6C9DD92DA1}" presName="FiveNodes_4_text" presStyleLbl="node1" presStyleIdx="4" presStyleCnt="5">
        <dgm:presLayoutVars>
          <dgm:bulletEnabled val="1"/>
        </dgm:presLayoutVars>
      </dgm:prSet>
      <dgm:spPr/>
      <dgm:t>
        <a:bodyPr/>
        <a:lstStyle/>
        <a:p>
          <a:pPr rtl="1"/>
          <a:endParaRPr lang="ar-EG"/>
        </a:p>
      </dgm:t>
    </dgm:pt>
    <dgm:pt modelId="{EE14EFD4-23FD-40B9-AA27-061D6C994FC8}" type="pres">
      <dgm:prSet presAssocID="{17B16C28-180B-44F8-902A-4D6C9DD92DA1}" presName="FiveNodes_5_text" presStyleLbl="node1" presStyleIdx="4" presStyleCnt="5">
        <dgm:presLayoutVars>
          <dgm:bulletEnabled val="1"/>
        </dgm:presLayoutVars>
      </dgm:prSet>
      <dgm:spPr/>
      <dgm:t>
        <a:bodyPr/>
        <a:lstStyle/>
        <a:p>
          <a:pPr rtl="1"/>
          <a:endParaRPr lang="ar-EG"/>
        </a:p>
      </dgm:t>
    </dgm:pt>
  </dgm:ptLst>
  <dgm:cxnLst>
    <dgm:cxn modelId="{19E3C199-7FBD-47F4-8994-B4AE7A095445}" type="presOf" srcId="{4756595F-BAFC-494C-AC36-BC6CE18559C7}" destId="{7C6AA86C-0A75-44C2-890D-6B4F6FD6A1B2}" srcOrd="1" destOrd="0" presId="urn:microsoft.com/office/officeart/2005/8/layout/vProcess5"/>
    <dgm:cxn modelId="{2C22B6F1-973E-4125-9BE1-5EFA3F58F5F8}" type="presOf" srcId="{9466498D-6876-43A9-A85A-B89096660935}" destId="{CC4C0DCF-22E8-4CF8-ABA8-A63CE19253F1}" srcOrd="0" destOrd="0" presId="urn:microsoft.com/office/officeart/2005/8/layout/vProcess5"/>
    <dgm:cxn modelId="{6624B305-4B8E-499D-B705-26C042046CF8}" type="presOf" srcId="{1CACD7ED-8168-4BDD-80BF-09F0136C008D}" destId="{C0B5ACAE-70BD-4E22-B633-6C3E5C6D55D9}" srcOrd="0" destOrd="0" presId="urn:microsoft.com/office/officeart/2005/8/layout/vProcess5"/>
    <dgm:cxn modelId="{F4AFE47D-9D68-4BEA-B106-3B325F99EB8F}" type="presOf" srcId="{17B16C28-180B-44F8-902A-4D6C9DD92DA1}" destId="{29D4792B-18F4-4751-AF95-0867C8D0C84A}" srcOrd="0" destOrd="0" presId="urn:microsoft.com/office/officeart/2005/8/layout/vProcess5"/>
    <dgm:cxn modelId="{3B6683A5-66A0-4DAD-82AD-5CBFC1C34EEA}" type="presOf" srcId="{9760E17C-24B9-4BD8-8794-43EF650A11FA}" destId="{A1785EB0-A33D-4292-B665-44F1A59A20AE}" srcOrd="0" destOrd="0" presId="urn:microsoft.com/office/officeart/2005/8/layout/vProcess5"/>
    <dgm:cxn modelId="{40BAF7E6-37A6-406E-AAE6-003628F7AE78}" type="presOf" srcId="{0B787524-B1C3-4A19-A198-52289AD83531}" destId="{9DEC5E69-4345-4997-835E-6D9CE11587E5}" srcOrd="0" destOrd="0" presId="urn:microsoft.com/office/officeart/2005/8/layout/vProcess5"/>
    <dgm:cxn modelId="{931F8E69-C4D5-4744-A4FE-30DE3F2479E8}" srcId="{17B16C28-180B-44F8-902A-4D6C9DD92DA1}" destId="{4756595F-BAFC-494C-AC36-BC6CE18559C7}" srcOrd="0" destOrd="0" parTransId="{EF058AED-6838-4B92-972C-5900875DA299}" sibTransId="{33623992-1D3A-4F4E-BB87-DE9D36C0FED9}"/>
    <dgm:cxn modelId="{63BCC617-3AC4-4FED-B541-4B05237E2F45}" srcId="{17B16C28-180B-44F8-902A-4D6C9DD92DA1}" destId="{9760E17C-24B9-4BD8-8794-43EF650A11FA}" srcOrd="2" destOrd="0" parTransId="{E473C7EC-B21B-4FB8-B3AA-C2A13B2F8FEB}" sibTransId="{6C4D4FB4-37CC-4FFC-84D3-9463088A27EA}"/>
    <dgm:cxn modelId="{E5ADF28B-9E4F-43F8-A5C0-E371CEA9A9CB}" type="presOf" srcId="{33623992-1D3A-4F4E-BB87-DE9D36C0FED9}" destId="{39DF900D-7FC5-40B0-9747-648BEFF3DE46}" srcOrd="0" destOrd="0" presId="urn:microsoft.com/office/officeart/2005/8/layout/vProcess5"/>
    <dgm:cxn modelId="{5DDD58E5-43D8-4F4B-B9E1-92EFF160A4F4}" srcId="{17B16C28-180B-44F8-902A-4D6C9DD92DA1}" destId="{8FA3791F-4373-44BE-B21F-4733ACAFE728}" srcOrd="3" destOrd="0" parTransId="{E4C192D2-043D-42A9-82AE-DC1DCEB5EC9D}" sibTransId="{9466498D-6876-43A9-A85A-B89096660935}"/>
    <dgm:cxn modelId="{3C502656-0F51-427C-8531-2C2C0E6336AC}" type="presOf" srcId="{8FA3791F-4373-44BE-B21F-4733ACAFE728}" destId="{8553F607-31E4-44AD-B2E1-4A792861F13E}" srcOrd="0" destOrd="0" presId="urn:microsoft.com/office/officeart/2005/8/layout/vProcess5"/>
    <dgm:cxn modelId="{1168A74E-F43A-40CA-9856-9E803ADE3A0E}" type="presOf" srcId="{9760E17C-24B9-4BD8-8794-43EF650A11FA}" destId="{5D41833D-062F-4D82-B3B7-972D32E3FE8B}" srcOrd="1" destOrd="0" presId="urn:microsoft.com/office/officeart/2005/8/layout/vProcess5"/>
    <dgm:cxn modelId="{01382A97-68B1-4A37-8759-21E16FE46D56}" type="presOf" srcId="{8FA3791F-4373-44BE-B21F-4733ACAFE728}" destId="{1EDD3CDE-9F9B-4BB7-95D8-90131789BCE4}" srcOrd="1" destOrd="0" presId="urn:microsoft.com/office/officeart/2005/8/layout/vProcess5"/>
    <dgm:cxn modelId="{3BEE82C0-C040-44B0-BF26-DA70015C569E}" type="presOf" srcId="{4756595F-BAFC-494C-AC36-BC6CE18559C7}" destId="{A72C3006-CC1D-4AEA-9AA9-8703CDED5189}" srcOrd="0" destOrd="0" presId="urn:microsoft.com/office/officeart/2005/8/layout/vProcess5"/>
    <dgm:cxn modelId="{627FC307-DBC9-4943-92B5-A77D26248D52}" srcId="{17B16C28-180B-44F8-902A-4D6C9DD92DA1}" destId="{1CACD7ED-8168-4BDD-80BF-09F0136C008D}" srcOrd="1" destOrd="0" parTransId="{E2CAC15A-DF19-42FA-9BDA-7767B83D1CF4}" sibTransId="{0B787524-B1C3-4A19-A198-52289AD83531}"/>
    <dgm:cxn modelId="{DBEDB57A-C470-40CB-8096-6AC67C66BA56}" type="presOf" srcId="{3FEEA69E-4288-4FF4-9772-BFCC0D15D1E7}" destId="{EE14EFD4-23FD-40B9-AA27-061D6C994FC8}" srcOrd="1" destOrd="0" presId="urn:microsoft.com/office/officeart/2005/8/layout/vProcess5"/>
    <dgm:cxn modelId="{4402F269-641C-4148-AA93-A3680281286E}" srcId="{17B16C28-180B-44F8-902A-4D6C9DD92DA1}" destId="{6C265A0A-5E1F-4093-99AA-C2A768615BA3}" srcOrd="5" destOrd="0" parTransId="{08694543-38D4-48AA-BA7F-94707E9619F9}" sibTransId="{05BD1FB5-E0B6-4E2C-9F13-ED5C9333EC0B}"/>
    <dgm:cxn modelId="{D3A7C41A-F858-4017-9319-E69877B85ED9}" srcId="{17B16C28-180B-44F8-902A-4D6C9DD92DA1}" destId="{3FEEA69E-4288-4FF4-9772-BFCC0D15D1E7}" srcOrd="4" destOrd="0" parTransId="{C6BD504B-A684-40DF-BD9D-B0C2F6A17FE1}" sibTransId="{DF084CB6-C4A9-4B4C-A339-434A6BC9FCD9}"/>
    <dgm:cxn modelId="{F423CE17-898E-4F75-AEEF-9773898F2209}" type="presOf" srcId="{6C4D4FB4-37CC-4FFC-84D3-9463088A27EA}" destId="{CDB55549-B6B4-477A-99B2-C0245DFF0F7E}" srcOrd="0" destOrd="0" presId="urn:microsoft.com/office/officeart/2005/8/layout/vProcess5"/>
    <dgm:cxn modelId="{AD3A6132-67B9-46E8-8910-F0A69534AA63}" type="presOf" srcId="{3FEEA69E-4288-4FF4-9772-BFCC0D15D1E7}" destId="{61EE0974-F6EE-4CDA-896F-F656B313A714}" srcOrd="0" destOrd="0" presId="urn:microsoft.com/office/officeart/2005/8/layout/vProcess5"/>
    <dgm:cxn modelId="{3BB5E4CA-CB53-4BFB-ABAD-2CBF63EAB921}" srcId="{17B16C28-180B-44F8-902A-4D6C9DD92DA1}" destId="{8EAF273F-BEEC-49BC-B434-92637DF80D5F}" srcOrd="6" destOrd="0" parTransId="{7CBCE4C0-A988-43F7-8A60-01700698E7DC}" sibTransId="{BCF4C707-6CC8-465A-8ADC-9BD55154D710}"/>
    <dgm:cxn modelId="{36A5AD1F-2562-48FC-9A35-C726FDEB8442}" type="presOf" srcId="{1CACD7ED-8168-4BDD-80BF-09F0136C008D}" destId="{69EAC0C4-D350-4EE2-8B25-BC471E0D73F9}" srcOrd="1" destOrd="0" presId="urn:microsoft.com/office/officeart/2005/8/layout/vProcess5"/>
    <dgm:cxn modelId="{9E3C28CF-D909-417F-AE22-828597B1E668}" type="presParOf" srcId="{29D4792B-18F4-4751-AF95-0867C8D0C84A}" destId="{FF21171E-E6EB-45D3-A518-95280785A6AB}" srcOrd="0" destOrd="0" presId="urn:microsoft.com/office/officeart/2005/8/layout/vProcess5"/>
    <dgm:cxn modelId="{61DC0492-A324-43FA-B263-BFC5134C3132}" type="presParOf" srcId="{29D4792B-18F4-4751-AF95-0867C8D0C84A}" destId="{A72C3006-CC1D-4AEA-9AA9-8703CDED5189}" srcOrd="1" destOrd="0" presId="urn:microsoft.com/office/officeart/2005/8/layout/vProcess5"/>
    <dgm:cxn modelId="{4AF9E952-8450-4878-9283-2B8337D4ED1A}" type="presParOf" srcId="{29D4792B-18F4-4751-AF95-0867C8D0C84A}" destId="{C0B5ACAE-70BD-4E22-B633-6C3E5C6D55D9}" srcOrd="2" destOrd="0" presId="urn:microsoft.com/office/officeart/2005/8/layout/vProcess5"/>
    <dgm:cxn modelId="{15E9458C-54F4-4494-80DC-4FBA1D5133B2}" type="presParOf" srcId="{29D4792B-18F4-4751-AF95-0867C8D0C84A}" destId="{A1785EB0-A33D-4292-B665-44F1A59A20AE}" srcOrd="3" destOrd="0" presId="urn:microsoft.com/office/officeart/2005/8/layout/vProcess5"/>
    <dgm:cxn modelId="{4D97A006-6D59-422E-A96F-549A82AA10B4}" type="presParOf" srcId="{29D4792B-18F4-4751-AF95-0867C8D0C84A}" destId="{8553F607-31E4-44AD-B2E1-4A792861F13E}" srcOrd="4" destOrd="0" presId="urn:microsoft.com/office/officeart/2005/8/layout/vProcess5"/>
    <dgm:cxn modelId="{41DA6A7D-9B59-4658-9924-312757916D6F}" type="presParOf" srcId="{29D4792B-18F4-4751-AF95-0867C8D0C84A}" destId="{61EE0974-F6EE-4CDA-896F-F656B313A714}" srcOrd="5" destOrd="0" presId="urn:microsoft.com/office/officeart/2005/8/layout/vProcess5"/>
    <dgm:cxn modelId="{CD079C09-EEBD-42F9-8904-6114AD718A2D}" type="presParOf" srcId="{29D4792B-18F4-4751-AF95-0867C8D0C84A}" destId="{39DF900D-7FC5-40B0-9747-648BEFF3DE46}" srcOrd="6" destOrd="0" presId="urn:microsoft.com/office/officeart/2005/8/layout/vProcess5"/>
    <dgm:cxn modelId="{4B2B1827-42E9-42AE-BB3C-3F578F9883CE}" type="presParOf" srcId="{29D4792B-18F4-4751-AF95-0867C8D0C84A}" destId="{9DEC5E69-4345-4997-835E-6D9CE11587E5}" srcOrd="7" destOrd="0" presId="urn:microsoft.com/office/officeart/2005/8/layout/vProcess5"/>
    <dgm:cxn modelId="{4B5E4C58-2B37-4FF2-8767-FD416FDBBDBC}" type="presParOf" srcId="{29D4792B-18F4-4751-AF95-0867C8D0C84A}" destId="{CDB55549-B6B4-477A-99B2-C0245DFF0F7E}" srcOrd="8" destOrd="0" presId="urn:microsoft.com/office/officeart/2005/8/layout/vProcess5"/>
    <dgm:cxn modelId="{6289CB8E-F7CB-41F2-87CC-570230B8087F}" type="presParOf" srcId="{29D4792B-18F4-4751-AF95-0867C8D0C84A}" destId="{CC4C0DCF-22E8-4CF8-ABA8-A63CE19253F1}" srcOrd="9" destOrd="0" presId="urn:microsoft.com/office/officeart/2005/8/layout/vProcess5"/>
    <dgm:cxn modelId="{A396133D-EC24-456F-8A10-CA090E35123B}" type="presParOf" srcId="{29D4792B-18F4-4751-AF95-0867C8D0C84A}" destId="{7C6AA86C-0A75-44C2-890D-6B4F6FD6A1B2}" srcOrd="10" destOrd="0" presId="urn:microsoft.com/office/officeart/2005/8/layout/vProcess5"/>
    <dgm:cxn modelId="{F6C29BFC-2922-453B-A86A-9F9B6B225C22}" type="presParOf" srcId="{29D4792B-18F4-4751-AF95-0867C8D0C84A}" destId="{69EAC0C4-D350-4EE2-8B25-BC471E0D73F9}" srcOrd="11" destOrd="0" presId="urn:microsoft.com/office/officeart/2005/8/layout/vProcess5"/>
    <dgm:cxn modelId="{FF98867E-0348-4B38-8A1F-29E69CA36197}" type="presParOf" srcId="{29D4792B-18F4-4751-AF95-0867C8D0C84A}" destId="{5D41833D-062F-4D82-B3B7-972D32E3FE8B}" srcOrd="12" destOrd="0" presId="urn:microsoft.com/office/officeart/2005/8/layout/vProcess5"/>
    <dgm:cxn modelId="{FC692449-56C3-4996-B6B3-C85C81E2EFB8}" type="presParOf" srcId="{29D4792B-18F4-4751-AF95-0867C8D0C84A}" destId="{1EDD3CDE-9F9B-4BB7-95D8-90131789BCE4}" srcOrd="13" destOrd="0" presId="urn:microsoft.com/office/officeart/2005/8/layout/vProcess5"/>
    <dgm:cxn modelId="{764AAB64-4D01-4F45-B241-61DEC4F1D974}" type="presParOf" srcId="{29D4792B-18F4-4751-AF95-0867C8D0C84A}" destId="{EE14EFD4-23FD-40B9-AA27-061D6C994FC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C6F6D5-12D8-44E9-BEE0-422EDFBC8DCE}" type="doc">
      <dgm:prSet loTypeId="urn:microsoft.com/office/officeart/2005/8/layout/process4" loCatId="list" qsTypeId="urn:microsoft.com/office/officeart/2005/8/quickstyle/3d5" qsCatId="3D" csTypeId="urn:microsoft.com/office/officeart/2005/8/colors/colorful4" csCatId="colorful"/>
      <dgm:spPr/>
      <dgm:t>
        <a:bodyPr/>
        <a:lstStyle/>
        <a:p>
          <a:pPr rtl="1"/>
          <a:endParaRPr lang="ar-EG"/>
        </a:p>
      </dgm:t>
    </dgm:pt>
    <dgm:pt modelId="{B0DEAEC5-9919-4899-8E3A-07414B309A23}">
      <dgm:prSet/>
      <dgm:spPr/>
      <dgm:t>
        <a:bodyPr/>
        <a:lstStyle/>
        <a:p>
          <a:pPr rtl="1"/>
          <a:r>
            <a:rPr lang="ar-EG" b="1" dirty="0">
              <a:solidFill>
                <a:schemeClr val="tx1"/>
              </a:solidFill>
            </a:rPr>
            <a:t>يتم احتجاز الكازئين و الدهن وبروتينات الشرش تقريباً بشكل كامل بأغشية </a:t>
          </a:r>
          <a:r>
            <a:rPr lang="en-US" b="1" dirty="0">
              <a:solidFill>
                <a:schemeClr val="tx1"/>
              </a:solidFill>
            </a:rPr>
            <a:t>UF</a:t>
          </a:r>
          <a:endParaRPr lang="ar-EG" b="1" dirty="0">
            <a:solidFill>
              <a:schemeClr val="tx1"/>
            </a:solidFill>
          </a:endParaRPr>
        </a:p>
      </dgm:t>
    </dgm:pt>
    <dgm:pt modelId="{F2559CA8-B2FB-4FA6-82E1-61CD7F938EE1}" type="parTrans" cxnId="{5CFED383-1D8E-4FE3-9CEF-C8B9E3100D43}">
      <dgm:prSet/>
      <dgm:spPr/>
      <dgm:t>
        <a:bodyPr/>
        <a:lstStyle/>
        <a:p>
          <a:pPr rtl="1"/>
          <a:endParaRPr lang="ar-EG" b="1">
            <a:solidFill>
              <a:schemeClr val="tx1"/>
            </a:solidFill>
          </a:endParaRPr>
        </a:p>
      </dgm:t>
    </dgm:pt>
    <dgm:pt modelId="{C51FD806-1954-411C-A5F8-8A7352D76EAB}" type="sibTrans" cxnId="{5CFED383-1D8E-4FE3-9CEF-C8B9E3100D43}">
      <dgm:prSet/>
      <dgm:spPr/>
      <dgm:t>
        <a:bodyPr/>
        <a:lstStyle/>
        <a:p>
          <a:pPr rtl="1"/>
          <a:endParaRPr lang="ar-EG" b="1">
            <a:solidFill>
              <a:schemeClr val="tx1"/>
            </a:solidFill>
          </a:endParaRPr>
        </a:p>
      </dgm:t>
    </dgm:pt>
    <dgm:pt modelId="{6A5EE251-B90A-4914-A5DA-45ADB5DB3772}">
      <dgm:prSet/>
      <dgm:spPr/>
      <dgm:t>
        <a:bodyPr/>
        <a:lstStyle/>
        <a:p>
          <a:pPr rtl="1"/>
          <a:r>
            <a:rPr lang="ar-EG" b="1">
              <a:solidFill>
                <a:schemeClr val="tx1"/>
              </a:solidFill>
            </a:rPr>
            <a:t>يفقد الآزوت اللابروتيني </a:t>
          </a:r>
          <a:r>
            <a:rPr lang="en-US" b="1">
              <a:solidFill>
                <a:schemeClr val="tx1"/>
              </a:solidFill>
            </a:rPr>
            <a:t>NPN </a:t>
          </a:r>
          <a:r>
            <a:rPr lang="ar-EG" b="1">
              <a:solidFill>
                <a:schemeClr val="tx1"/>
              </a:solidFill>
            </a:rPr>
            <a:t> بنسبة متوافقة مع كمية الراشح </a:t>
          </a:r>
          <a:r>
            <a:rPr lang="en-US" b="1">
              <a:solidFill>
                <a:schemeClr val="tx1"/>
              </a:solidFill>
            </a:rPr>
            <a:t>Permeate</a:t>
          </a:r>
          <a:endParaRPr lang="ar-EG" b="1">
            <a:solidFill>
              <a:schemeClr val="tx1"/>
            </a:solidFill>
          </a:endParaRPr>
        </a:p>
      </dgm:t>
    </dgm:pt>
    <dgm:pt modelId="{8E4A4161-7373-4B09-B70E-A9BEC57CF8F4}" type="parTrans" cxnId="{4A7A9F73-787F-44F3-8DB3-1889FEFA6DB2}">
      <dgm:prSet/>
      <dgm:spPr/>
      <dgm:t>
        <a:bodyPr/>
        <a:lstStyle/>
        <a:p>
          <a:pPr rtl="1"/>
          <a:endParaRPr lang="ar-EG" b="1">
            <a:solidFill>
              <a:schemeClr val="tx1"/>
            </a:solidFill>
          </a:endParaRPr>
        </a:p>
      </dgm:t>
    </dgm:pt>
    <dgm:pt modelId="{767C9C0B-4C07-4F4B-999C-B259D2B1E40D}" type="sibTrans" cxnId="{4A7A9F73-787F-44F3-8DB3-1889FEFA6DB2}">
      <dgm:prSet/>
      <dgm:spPr/>
      <dgm:t>
        <a:bodyPr/>
        <a:lstStyle/>
        <a:p>
          <a:pPr rtl="1"/>
          <a:endParaRPr lang="ar-EG" b="1">
            <a:solidFill>
              <a:schemeClr val="tx1"/>
            </a:solidFill>
          </a:endParaRPr>
        </a:p>
      </dgm:t>
    </dgm:pt>
    <dgm:pt modelId="{EE508677-7153-413A-AE2D-15A9804CD3FC}">
      <dgm:prSet/>
      <dgm:spPr/>
      <dgm:t>
        <a:bodyPr/>
        <a:lstStyle/>
        <a:p>
          <a:pPr rtl="1"/>
          <a:r>
            <a:rPr lang="ar-EG" b="1" dirty="0">
              <a:solidFill>
                <a:schemeClr val="tx1"/>
              </a:solidFill>
            </a:rPr>
            <a:t>ويتناقص محتوى اللاكتوز أيضاً مع التركيز</a:t>
          </a:r>
        </a:p>
      </dgm:t>
    </dgm:pt>
    <dgm:pt modelId="{56843E58-F086-4F46-902F-0FD149B67192}" type="parTrans" cxnId="{77A192EF-85BA-470F-8BFA-13063915B46B}">
      <dgm:prSet/>
      <dgm:spPr/>
      <dgm:t>
        <a:bodyPr/>
        <a:lstStyle/>
        <a:p>
          <a:pPr rtl="1"/>
          <a:endParaRPr lang="ar-EG" b="1">
            <a:solidFill>
              <a:schemeClr val="tx1"/>
            </a:solidFill>
          </a:endParaRPr>
        </a:p>
      </dgm:t>
    </dgm:pt>
    <dgm:pt modelId="{E8096A89-AD66-4073-806C-AD9B2F8DF635}" type="sibTrans" cxnId="{77A192EF-85BA-470F-8BFA-13063915B46B}">
      <dgm:prSet/>
      <dgm:spPr/>
      <dgm:t>
        <a:bodyPr/>
        <a:lstStyle/>
        <a:p>
          <a:pPr rtl="1"/>
          <a:endParaRPr lang="ar-EG" b="1">
            <a:solidFill>
              <a:schemeClr val="tx1"/>
            </a:solidFill>
          </a:endParaRPr>
        </a:p>
      </dgm:t>
    </dgm:pt>
    <dgm:pt modelId="{E30F5726-EB96-4F80-8423-0CBFBCDD062E}">
      <dgm:prSet/>
      <dgm:spPr/>
      <dgm:t>
        <a:bodyPr/>
        <a:lstStyle/>
        <a:p>
          <a:pPr rtl="1"/>
          <a:r>
            <a:rPr lang="ar-EG" b="1" dirty="0">
              <a:solidFill>
                <a:schemeClr val="tx1"/>
              </a:solidFill>
            </a:rPr>
            <a:t>تزداد المعادن مثل الكالسيوم والماغنسوم والبوتاسيوم بزيادة التركيز</a:t>
          </a:r>
        </a:p>
      </dgm:t>
    </dgm:pt>
    <dgm:pt modelId="{8C9CC3C8-F5F7-4C0A-946A-3F919E1FDDE6}" type="parTrans" cxnId="{B7E5630B-8067-4761-9C27-3DB7A6752E3C}">
      <dgm:prSet/>
      <dgm:spPr/>
      <dgm:t>
        <a:bodyPr/>
        <a:lstStyle/>
        <a:p>
          <a:pPr rtl="1"/>
          <a:endParaRPr lang="ar-EG" b="1">
            <a:solidFill>
              <a:schemeClr val="tx1"/>
            </a:solidFill>
          </a:endParaRPr>
        </a:p>
      </dgm:t>
    </dgm:pt>
    <dgm:pt modelId="{EBEAF21B-CFEA-41BC-BF32-D4A122A2F5CA}" type="sibTrans" cxnId="{B7E5630B-8067-4761-9C27-3DB7A6752E3C}">
      <dgm:prSet/>
      <dgm:spPr/>
      <dgm:t>
        <a:bodyPr/>
        <a:lstStyle/>
        <a:p>
          <a:pPr rtl="1"/>
          <a:endParaRPr lang="ar-EG" b="1">
            <a:solidFill>
              <a:schemeClr val="tx1"/>
            </a:solidFill>
          </a:endParaRPr>
        </a:p>
      </dgm:t>
    </dgm:pt>
    <dgm:pt modelId="{4B25B7E9-3E63-40E5-9AC3-844E3B2399A5}" type="pres">
      <dgm:prSet presAssocID="{B6C6F6D5-12D8-44E9-BEE0-422EDFBC8DCE}" presName="Name0" presStyleCnt="0">
        <dgm:presLayoutVars>
          <dgm:dir/>
          <dgm:animLvl val="lvl"/>
          <dgm:resizeHandles val="exact"/>
        </dgm:presLayoutVars>
      </dgm:prSet>
      <dgm:spPr/>
      <dgm:t>
        <a:bodyPr/>
        <a:lstStyle/>
        <a:p>
          <a:pPr rtl="1"/>
          <a:endParaRPr lang="ar-EG"/>
        </a:p>
      </dgm:t>
    </dgm:pt>
    <dgm:pt modelId="{E6841976-68AE-4A18-BFCC-6B24CD31CD93}" type="pres">
      <dgm:prSet presAssocID="{E30F5726-EB96-4F80-8423-0CBFBCDD062E}" presName="boxAndChildren" presStyleCnt="0"/>
      <dgm:spPr/>
    </dgm:pt>
    <dgm:pt modelId="{BAC1F7CC-C586-4393-8290-040DEC76F16B}" type="pres">
      <dgm:prSet presAssocID="{E30F5726-EB96-4F80-8423-0CBFBCDD062E}" presName="parentTextBox" presStyleLbl="node1" presStyleIdx="0" presStyleCnt="4"/>
      <dgm:spPr/>
      <dgm:t>
        <a:bodyPr/>
        <a:lstStyle/>
        <a:p>
          <a:pPr rtl="1"/>
          <a:endParaRPr lang="ar-EG"/>
        </a:p>
      </dgm:t>
    </dgm:pt>
    <dgm:pt modelId="{E65FAE86-F7A4-4B0A-9D54-9E984F4D9497}" type="pres">
      <dgm:prSet presAssocID="{E8096A89-AD66-4073-806C-AD9B2F8DF635}" presName="sp" presStyleCnt="0"/>
      <dgm:spPr/>
    </dgm:pt>
    <dgm:pt modelId="{DEC55111-DC5E-450F-B759-000B67E9357F}" type="pres">
      <dgm:prSet presAssocID="{EE508677-7153-413A-AE2D-15A9804CD3FC}" presName="arrowAndChildren" presStyleCnt="0"/>
      <dgm:spPr/>
    </dgm:pt>
    <dgm:pt modelId="{8C2C43A6-39C1-421E-8269-461623E67DD3}" type="pres">
      <dgm:prSet presAssocID="{EE508677-7153-413A-AE2D-15A9804CD3FC}" presName="parentTextArrow" presStyleLbl="node1" presStyleIdx="1" presStyleCnt="4"/>
      <dgm:spPr/>
      <dgm:t>
        <a:bodyPr/>
        <a:lstStyle/>
        <a:p>
          <a:pPr rtl="1"/>
          <a:endParaRPr lang="ar-EG"/>
        </a:p>
      </dgm:t>
    </dgm:pt>
    <dgm:pt modelId="{B6FB9B00-C098-4C31-B4E9-9E7DB24FA2FC}" type="pres">
      <dgm:prSet presAssocID="{767C9C0B-4C07-4F4B-999C-B259D2B1E40D}" presName="sp" presStyleCnt="0"/>
      <dgm:spPr/>
    </dgm:pt>
    <dgm:pt modelId="{05B97BF8-7344-45A3-9502-33EB7488F4B1}" type="pres">
      <dgm:prSet presAssocID="{6A5EE251-B90A-4914-A5DA-45ADB5DB3772}" presName="arrowAndChildren" presStyleCnt="0"/>
      <dgm:spPr/>
    </dgm:pt>
    <dgm:pt modelId="{68EEE0A1-C2D3-4077-A282-597220CDFE6F}" type="pres">
      <dgm:prSet presAssocID="{6A5EE251-B90A-4914-A5DA-45ADB5DB3772}" presName="parentTextArrow" presStyleLbl="node1" presStyleIdx="2" presStyleCnt="4"/>
      <dgm:spPr/>
      <dgm:t>
        <a:bodyPr/>
        <a:lstStyle/>
        <a:p>
          <a:pPr rtl="1"/>
          <a:endParaRPr lang="ar-EG"/>
        </a:p>
      </dgm:t>
    </dgm:pt>
    <dgm:pt modelId="{17CB91AE-D4EC-4D28-AE97-68E9447CA4D3}" type="pres">
      <dgm:prSet presAssocID="{C51FD806-1954-411C-A5F8-8A7352D76EAB}" presName="sp" presStyleCnt="0"/>
      <dgm:spPr/>
    </dgm:pt>
    <dgm:pt modelId="{F04F2CD1-85C7-41D5-A1C5-3D9C69C2E803}" type="pres">
      <dgm:prSet presAssocID="{B0DEAEC5-9919-4899-8E3A-07414B309A23}" presName="arrowAndChildren" presStyleCnt="0"/>
      <dgm:spPr/>
    </dgm:pt>
    <dgm:pt modelId="{9E4E882F-066F-4186-A059-1636AE96D2C7}" type="pres">
      <dgm:prSet presAssocID="{B0DEAEC5-9919-4899-8E3A-07414B309A23}" presName="parentTextArrow" presStyleLbl="node1" presStyleIdx="3" presStyleCnt="4"/>
      <dgm:spPr/>
      <dgm:t>
        <a:bodyPr/>
        <a:lstStyle/>
        <a:p>
          <a:pPr rtl="1"/>
          <a:endParaRPr lang="ar-EG"/>
        </a:p>
      </dgm:t>
    </dgm:pt>
  </dgm:ptLst>
  <dgm:cxnLst>
    <dgm:cxn modelId="{5C608AC0-DD5B-44EE-9877-E16349C60AF0}" type="presOf" srcId="{EE508677-7153-413A-AE2D-15A9804CD3FC}" destId="{8C2C43A6-39C1-421E-8269-461623E67DD3}" srcOrd="0" destOrd="0" presId="urn:microsoft.com/office/officeart/2005/8/layout/process4"/>
    <dgm:cxn modelId="{B95A5A4B-55D4-4083-AE68-B27A79340AC1}" type="presOf" srcId="{B0DEAEC5-9919-4899-8E3A-07414B309A23}" destId="{9E4E882F-066F-4186-A059-1636AE96D2C7}" srcOrd="0" destOrd="0" presId="urn:microsoft.com/office/officeart/2005/8/layout/process4"/>
    <dgm:cxn modelId="{5CFED383-1D8E-4FE3-9CEF-C8B9E3100D43}" srcId="{B6C6F6D5-12D8-44E9-BEE0-422EDFBC8DCE}" destId="{B0DEAEC5-9919-4899-8E3A-07414B309A23}" srcOrd="0" destOrd="0" parTransId="{F2559CA8-B2FB-4FA6-82E1-61CD7F938EE1}" sibTransId="{C51FD806-1954-411C-A5F8-8A7352D76EAB}"/>
    <dgm:cxn modelId="{4A7A9F73-787F-44F3-8DB3-1889FEFA6DB2}" srcId="{B6C6F6D5-12D8-44E9-BEE0-422EDFBC8DCE}" destId="{6A5EE251-B90A-4914-A5DA-45ADB5DB3772}" srcOrd="1" destOrd="0" parTransId="{8E4A4161-7373-4B09-B70E-A9BEC57CF8F4}" sibTransId="{767C9C0B-4C07-4F4B-999C-B259D2B1E40D}"/>
    <dgm:cxn modelId="{6ECA039C-DDAA-4CF8-8FAD-968C2054C17E}" type="presOf" srcId="{6A5EE251-B90A-4914-A5DA-45ADB5DB3772}" destId="{68EEE0A1-C2D3-4077-A282-597220CDFE6F}" srcOrd="0" destOrd="0" presId="urn:microsoft.com/office/officeart/2005/8/layout/process4"/>
    <dgm:cxn modelId="{1277087D-BBC5-411A-90AC-2668601D24BB}" type="presOf" srcId="{B6C6F6D5-12D8-44E9-BEE0-422EDFBC8DCE}" destId="{4B25B7E9-3E63-40E5-9AC3-844E3B2399A5}" srcOrd="0" destOrd="0" presId="urn:microsoft.com/office/officeart/2005/8/layout/process4"/>
    <dgm:cxn modelId="{B7E5630B-8067-4761-9C27-3DB7A6752E3C}" srcId="{B6C6F6D5-12D8-44E9-BEE0-422EDFBC8DCE}" destId="{E30F5726-EB96-4F80-8423-0CBFBCDD062E}" srcOrd="3" destOrd="0" parTransId="{8C9CC3C8-F5F7-4C0A-946A-3F919E1FDDE6}" sibTransId="{EBEAF21B-CFEA-41BC-BF32-D4A122A2F5CA}"/>
    <dgm:cxn modelId="{77A192EF-85BA-470F-8BFA-13063915B46B}" srcId="{B6C6F6D5-12D8-44E9-BEE0-422EDFBC8DCE}" destId="{EE508677-7153-413A-AE2D-15A9804CD3FC}" srcOrd="2" destOrd="0" parTransId="{56843E58-F086-4F46-902F-0FD149B67192}" sibTransId="{E8096A89-AD66-4073-806C-AD9B2F8DF635}"/>
    <dgm:cxn modelId="{5AAF04A6-AF95-4399-94AD-30EF9D7F48C4}" type="presOf" srcId="{E30F5726-EB96-4F80-8423-0CBFBCDD062E}" destId="{BAC1F7CC-C586-4393-8290-040DEC76F16B}" srcOrd="0" destOrd="0" presId="urn:microsoft.com/office/officeart/2005/8/layout/process4"/>
    <dgm:cxn modelId="{F215BD52-C55A-4A40-B61A-552C2138566B}" type="presParOf" srcId="{4B25B7E9-3E63-40E5-9AC3-844E3B2399A5}" destId="{E6841976-68AE-4A18-BFCC-6B24CD31CD93}" srcOrd="0" destOrd="0" presId="urn:microsoft.com/office/officeart/2005/8/layout/process4"/>
    <dgm:cxn modelId="{2A3623D5-E010-4707-92DC-9111EC7496F6}" type="presParOf" srcId="{E6841976-68AE-4A18-BFCC-6B24CD31CD93}" destId="{BAC1F7CC-C586-4393-8290-040DEC76F16B}" srcOrd="0" destOrd="0" presId="urn:microsoft.com/office/officeart/2005/8/layout/process4"/>
    <dgm:cxn modelId="{A753D243-345F-48FD-A350-E1128F15A495}" type="presParOf" srcId="{4B25B7E9-3E63-40E5-9AC3-844E3B2399A5}" destId="{E65FAE86-F7A4-4B0A-9D54-9E984F4D9497}" srcOrd="1" destOrd="0" presId="urn:microsoft.com/office/officeart/2005/8/layout/process4"/>
    <dgm:cxn modelId="{963D4177-17D0-497E-967D-25E047E22515}" type="presParOf" srcId="{4B25B7E9-3E63-40E5-9AC3-844E3B2399A5}" destId="{DEC55111-DC5E-450F-B759-000B67E9357F}" srcOrd="2" destOrd="0" presId="urn:microsoft.com/office/officeart/2005/8/layout/process4"/>
    <dgm:cxn modelId="{7BFD76D0-F743-4AD9-939D-7D6722DEC92A}" type="presParOf" srcId="{DEC55111-DC5E-450F-B759-000B67E9357F}" destId="{8C2C43A6-39C1-421E-8269-461623E67DD3}" srcOrd="0" destOrd="0" presId="urn:microsoft.com/office/officeart/2005/8/layout/process4"/>
    <dgm:cxn modelId="{9F025042-6812-48F1-9F29-DD71AEA4EBEA}" type="presParOf" srcId="{4B25B7E9-3E63-40E5-9AC3-844E3B2399A5}" destId="{B6FB9B00-C098-4C31-B4E9-9E7DB24FA2FC}" srcOrd="3" destOrd="0" presId="urn:microsoft.com/office/officeart/2005/8/layout/process4"/>
    <dgm:cxn modelId="{A6CF6712-7BEE-4614-9A7E-33FC8F51C647}" type="presParOf" srcId="{4B25B7E9-3E63-40E5-9AC3-844E3B2399A5}" destId="{05B97BF8-7344-45A3-9502-33EB7488F4B1}" srcOrd="4" destOrd="0" presId="urn:microsoft.com/office/officeart/2005/8/layout/process4"/>
    <dgm:cxn modelId="{79C2DBC4-2A41-41D3-9A9D-0F6725BA85F7}" type="presParOf" srcId="{05B97BF8-7344-45A3-9502-33EB7488F4B1}" destId="{68EEE0A1-C2D3-4077-A282-597220CDFE6F}" srcOrd="0" destOrd="0" presId="urn:microsoft.com/office/officeart/2005/8/layout/process4"/>
    <dgm:cxn modelId="{E173BC35-3D1E-4E16-AD1D-06C5E2B505B0}" type="presParOf" srcId="{4B25B7E9-3E63-40E5-9AC3-844E3B2399A5}" destId="{17CB91AE-D4EC-4D28-AE97-68E9447CA4D3}" srcOrd="5" destOrd="0" presId="urn:microsoft.com/office/officeart/2005/8/layout/process4"/>
    <dgm:cxn modelId="{24101E76-3B75-4BBC-87C5-54CA34E3558E}" type="presParOf" srcId="{4B25B7E9-3E63-40E5-9AC3-844E3B2399A5}" destId="{F04F2CD1-85C7-41D5-A1C5-3D9C69C2E803}" srcOrd="6" destOrd="0" presId="urn:microsoft.com/office/officeart/2005/8/layout/process4"/>
    <dgm:cxn modelId="{EB641E5C-19B8-44E0-9849-07D6F3B7713B}" type="presParOf" srcId="{F04F2CD1-85C7-41D5-A1C5-3D9C69C2E803}" destId="{9E4E882F-066F-4186-A059-1636AE96D2C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6C7C-C625-4B58-9162-9CB7E07E214A}">
      <dsp:nvSpPr>
        <dsp:cNvPr id="0" name=""/>
        <dsp:cNvSpPr/>
      </dsp:nvSpPr>
      <dsp:spPr>
        <a:xfrm>
          <a:off x="0" y="0"/>
          <a:ext cx="4847034" cy="433563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b="1" kern="1200" dirty="0">
              <a:solidFill>
                <a:schemeClr val="tx1"/>
              </a:solidFill>
            </a:rPr>
            <a:t>استخدام  أغشية  خاصه  ذات  مسام  محددة الاقطار  فى  اجراء  الترشيح</a:t>
          </a:r>
        </a:p>
      </dsp:txBody>
      <dsp:txXfrm>
        <a:off x="126986" y="126986"/>
        <a:ext cx="4593062" cy="4081665"/>
      </dsp:txXfrm>
    </dsp:sp>
    <dsp:sp modelId="{B384257E-1A4B-4113-8674-AB63CFB978FC}">
      <dsp:nvSpPr>
        <dsp:cNvPr id="0" name=""/>
        <dsp:cNvSpPr/>
      </dsp:nvSpPr>
      <dsp:spPr>
        <a:xfrm>
          <a:off x="5664950" y="0"/>
          <a:ext cx="4847034" cy="433563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b="1" kern="1200" dirty="0">
              <a:solidFill>
                <a:schemeClr val="tx1"/>
              </a:solidFill>
            </a:rPr>
            <a:t>الترشيح يتم تحت  ضغط  يختلف  باختلاف  مسامية  الغشاء</a:t>
          </a:r>
        </a:p>
      </dsp:txBody>
      <dsp:txXfrm>
        <a:off x="5791936" y="126986"/>
        <a:ext cx="4593062" cy="40816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A3284-8EDB-4745-8D1E-07AACA5F4338}">
      <dsp:nvSpPr>
        <dsp:cNvPr id="0" name=""/>
        <dsp:cNvSpPr/>
      </dsp:nvSpPr>
      <dsp:spPr>
        <a:xfrm>
          <a:off x="788669" y="0"/>
          <a:ext cx="8938260" cy="5041231"/>
        </a:xfrm>
        <a:prstGeom prst="rightArrow">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ED774E9-421D-4E77-B3C0-856343465FA9}">
      <dsp:nvSpPr>
        <dsp:cNvPr id="0" name=""/>
        <dsp:cNvSpPr/>
      </dsp:nvSpPr>
      <dsp:spPr>
        <a:xfrm>
          <a:off x="356339" y="1512369"/>
          <a:ext cx="3154680" cy="2016492"/>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EG" sz="3700" b="1" kern="1200">
              <a:solidFill>
                <a:schemeClr val="tx1"/>
              </a:solidFill>
            </a:rPr>
            <a:t>اللزوجة</a:t>
          </a:r>
        </a:p>
      </dsp:txBody>
      <dsp:txXfrm>
        <a:off x="454776" y="1610806"/>
        <a:ext cx="2957806" cy="1819618"/>
      </dsp:txXfrm>
    </dsp:sp>
    <dsp:sp modelId="{507D0F0B-45A3-456B-A026-D0E0A3EE9BEB}">
      <dsp:nvSpPr>
        <dsp:cNvPr id="0" name=""/>
        <dsp:cNvSpPr/>
      </dsp:nvSpPr>
      <dsp:spPr>
        <a:xfrm>
          <a:off x="3680460" y="1512369"/>
          <a:ext cx="3154680" cy="2016492"/>
        </a:xfrm>
        <a:prstGeom prst="roundRect">
          <a:avLst/>
        </a:prstGeom>
        <a:solidFill>
          <a:schemeClr val="accent5">
            <a:hueOff val="-3676672"/>
            <a:satOff val="-5114"/>
            <a:lumOff val="-196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EG" sz="3700" b="1" kern="1200">
              <a:solidFill>
                <a:schemeClr val="tx1"/>
              </a:solidFill>
            </a:rPr>
            <a:t>القدرة  التنظيمية  </a:t>
          </a:r>
          <a:r>
            <a:rPr lang="en-US" sz="3700" b="1" kern="1200">
              <a:solidFill>
                <a:schemeClr val="tx1"/>
              </a:solidFill>
            </a:rPr>
            <a:t>Buffer capacity</a:t>
          </a:r>
          <a:r>
            <a:rPr lang="ar-EG" sz="3700" b="1" kern="1200">
              <a:solidFill>
                <a:schemeClr val="tx1"/>
              </a:solidFill>
            </a:rPr>
            <a:t> </a:t>
          </a:r>
        </a:p>
      </dsp:txBody>
      <dsp:txXfrm>
        <a:off x="3778897" y="1610806"/>
        <a:ext cx="2957806" cy="1819618"/>
      </dsp:txXfrm>
    </dsp:sp>
    <dsp:sp modelId="{9E626338-312B-4DA3-8BFC-E29461DFADBD}">
      <dsp:nvSpPr>
        <dsp:cNvPr id="0" name=""/>
        <dsp:cNvSpPr/>
      </dsp:nvSpPr>
      <dsp:spPr>
        <a:xfrm>
          <a:off x="7004580" y="1512369"/>
          <a:ext cx="3154680" cy="2016492"/>
        </a:xfrm>
        <a:prstGeom prst="roundRect">
          <a:avLst/>
        </a:prstGeom>
        <a:solidFill>
          <a:schemeClr val="accent5">
            <a:hueOff val="-7353344"/>
            <a:satOff val="-10228"/>
            <a:lumOff val="-39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EG" sz="3700" b="1" kern="1200">
              <a:solidFill>
                <a:schemeClr val="tx1"/>
              </a:solidFill>
            </a:rPr>
            <a:t>التجبن الأنزيمي لمركزات الألبان</a:t>
          </a:r>
        </a:p>
      </dsp:txBody>
      <dsp:txXfrm>
        <a:off x="7103017" y="1610806"/>
        <a:ext cx="2957806" cy="18196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FF069-6AAA-4A06-8462-4B33481C807C}">
      <dsp:nvSpPr>
        <dsp:cNvPr id="0" name=""/>
        <dsp:cNvSpPr/>
      </dsp:nvSpPr>
      <dsp:spPr>
        <a:xfrm>
          <a:off x="9242" y="220945"/>
          <a:ext cx="2762398" cy="165743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تزيد  لزوجة  مركز  اللبن  بزيادة  التركيز</a:t>
          </a:r>
        </a:p>
      </dsp:txBody>
      <dsp:txXfrm>
        <a:off x="57787" y="269490"/>
        <a:ext cx="2665308" cy="1560349"/>
      </dsp:txXfrm>
    </dsp:sp>
    <dsp:sp modelId="{746DB0AD-B9BC-4754-AEC5-CF965C42D442}">
      <dsp:nvSpPr>
        <dsp:cNvPr id="0" name=""/>
        <dsp:cNvSpPr/>
      </dsp:nvSpPr>
      <dsp:spPr>
        <a:xfrm>
          <a:off x="3014732" y="707128"/>
          <a:ext cx="585628" cy="68507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EG" sz="1700" b="1" kern="1200">
            <a:solidFill>
              <a:schemeClr val="tx1"/>
            </a:solidFill>
          </a:endParaRPr>
        </a:p>
      </dsp:txBody>
      <dsp:txXfrm>
        <a:off x="3014732" y="844143"/>
        <a:ext cx="409940" cy="411044"/>
      </dsp:txXfrm>
    </dsp:sp>
    <dsp:sp modelId="{0D49AA77-7A75-4499-95E4-2B97DA423151}">
      <dsp:nvSpPr>
        <dsp:cNvPr id="0" name=""/>
        <dsp:cNvSpPr/>
      </dsp:nvSpPr>
      <dsp:spPr>
        <a:xfrm>
          <a:off x="3876600" y="220945"/>
          <a:ext cx="2762398" cy="1657439"/>
        </a:xfrm>
        <a:prstGeom prst="roundRect">
          <a:avLst>
            <a:gd name="adj" fmla="val 10000"/>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ويتحول  المركز  الى  سائل  له  خواص  غير  نيوتينيه</a:t>
          </a:r>
        </a:p>
      </dsp:txBody>
      <dsp:txXfrm>
        <a:off x="3925145" y="269490"/>
        <a:ext cx="2665308" cy="1560349"/>
      </dsp:txXfrm>
    </dsp:sp>
    <dsp:sp modelId="{472C6A20-62A1-4233-A9B6-DCF41376A474}">
      <dsp:nvSpPr>
        <dsp:cNvPr id="0" name=""/>
        <dsp:cNvSpPr/>
      </dsp:nvSpPr>
      <dsp:spPr>
        <a:xfrm>
          <a:off x="6882090" y="707128"/>
          <a:ext cx="585628" cy="685074"/>
        </a:xfrm>
        <a:prstGeom prst="rightArrow">
          <a:avLst>
            <a:gd name="adj1" fmla="val 60000"/>
            <a:gd name="adj2" fmla="val 5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EG" sz="1700" b="1" kern="1200">
            <a:solidFill>
              <a:schemeClr val="tx1"/>
            </a:solidFill>
          </a:endParaRPr>
        </a:p>
      </dsp:txBody>
      <dsp:txXfrm>
        <a:off x="6882090" y="844143"/>
        <a:ext cx="409940" cy="411044"/>
      </dsp:txXfrm>
    </dsp:sp>
    <dsp:sp modelId="{6A36681C-FFB4-4C4B-B3AA-7FE7B82C67E0}">
      <dsp:nvSpPr>
        <dsp:cNvPr id="0" name=""/>
        <dsp:cNvSpPr/>
      </dsp:nvSpPr>
      <dsp:spPr>
        <a:xfrm>
          <a:off x="7743958" y="220945"/>
          <a:ext cx="2762398" cy="1657439"/>
        </a:xfrm>
        <a:prstGeom prst="roundRect">
          <a:avLst>
            <a:gd name="adj" fmla="val 1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i="1" kern="1200" dirty="0">
              <a:solidFill>
                <a:schemeClr val="tx1"/>
              </a:solidFill>
            </a:rPr>
            <a:t>تزداد  لزوجة  مركزات  اللبن الكامل  بصورة  ملحوظة  عند  تجنيسها  وقد  وجدت  علاقه  شبه  خطيه  بين  ضغط  التجنيس واللز</a:t>
          </a:r>
          <a:r>
            <a:rPr lang="ar-EG" sz="2100" b="1" kern="1200" dirty="0">
              <a:solidFill>
                <a:schemeClr val="tx1"/>
              </a:solidFill>
            </a:rPr>
            <a:t>وجة</a:t>
          </a:r>
        </a:p>
      </dsp:txBody>
      <dsp:txXfrm>
        <a:off x="7792503" y="269490"/>
        <a:ext cx="2665308" cy="1560349"/>
      </dsp:txXfrm>
    </dsp:sp>
    <dsp:sp modelId="{EB73ABFA-3EAC-4175-87D9-EC5D749BD22B}">
      <dsp:nvSpPr>
        <dsp:cNvPr id="0" name=""/>
        <dsp:cNvSpPr/>
      </dsp:nvSpPr>
      <dsp:spPr>
        <a:xfrm rot="5400000">
          <a:off x="8832344" y="2071753"/>
          <a:ext cx="585628" cy="685074"/>
        </a:xfrm>
        <a:prstGeom prst="rightArrow">
          <a:avLst>
            <a:gd name="adj1" fmla="val 60000"/>
            <a:gd name="adj2" fmla="val 5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EG" sz="1700" b="1" kern="1200">
            <a:solidFill>
              <a:schemeClr val="tx1"/>
            </a:solidFill>
          </a:endParaRPr>
        </a:p>
      </dsp:txBody>
      <dsp:txXfrm rot="-5400000">
        <a:off x="8919636" y="2121476"/>
        <a:ext cx="411044" cy="409940"/>
      </dsp:txXfrm>
    </dsp:sp>
    <dsp:sp modelId="{B27911AE-7084-444A-B56D-88B32F895DD4}">
      <dsp:nvSpPr>
        <dsp:cNvPr id="0" name=""/>
        <dsp:cNvSpPr/>
      </dsp:nvSpPr>
      <dsp:spPr>
        <a:xfrm>
          <a:off x="7743958" y="2983344"/>
          <a:ext cx="2762398" cy="1657439"/>
        </a:xfrm>
        <a:prstGeom prst="roundRect">
          <a:avLst>
            <a:gd name="adj" fmla="val 10000"/>
          </a:avLst>
        </a:prstGeom>
        <a:solidFill>
          <a:schemeClr val="accent4">
            <a:hueOff val="7796769"/>
            <a:satOff val="-35976"/>
            <a:lumOff val="13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a:solidFill>
                <a:schemeClr val="tx1"/>
              </a:solidFill>
            </a:rPr>
            <a:t>تزداد صعوبة توزيع المنفحة بانتظام في المركز بزيادة التركيز</a:t>
          </a:r>
        </a:p>
      </dsp:txBody>
      <dsp:txXfrm>
        <a:off x="7792503" y="3031889"/>
        <a:ext cx="2665308" cy="1560349"/>
      </dsp:txXfrm>
    </dsp:sp>
    <dsp:sp modelId="{337EC1C6-DC66-4538-88F1-814F46DAA186}">
      <dsp:nvSpPr>
        <dsp:cNvPr id="0" name=""/>
        <dsp:cNvSpPr/>
      </dsp:nvSpPr>
      <dsp:spPr>
        <a:xfrm rot="10800000">
          <a:off x="6915239" y="3469526"/>
          <a:ext cx="585628" cy="685074"/>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EG" sz="1700" b="1" kern="1200">
            <a:solidFill>
              <a:schemeClr val="tx1"/>
            </a:solidFill>
          </a:endParaRPr>
        </a:p>
      </dsp:txBody>
      <dsp:txXfrm rot="10800000">
        <a:off x="7090927" y="3606541"/>
        <a:ext cx="409940" cy="411044"/>
      </dsp:txXfrm>
    </dsp:sp>
    <dsp:sp modelId="{29B561BE-9640-4164-96F9-BF7735013443}">
      <dsp:nvSpPr>
        <dsp:cNvPr id="0" name=""/>
        <dsp:cNvSpPr/>
      </dsp:nvSpPr>
      <dsp:spPr>
        <a:xfrm>
          <a:off x="3876600" y="2983344"/>
          <a:ext cx="2762398" cy="1657439"/>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EG" sz="2100" b="1" kern="1200">
              <a:solidFill>
                <a:schemeClr val="tx1"/>
              </a:solidFill>
            </a:rPr>
            <a:t>تتطلب المعاملات الحرارة للمركزات عالية التركيز استخدام المبادلات الأنبوبية وتعديل درجات ومدد المعاملة الحرارية0</a:t>
          </a:r>
        </a:p>
      </dsp:txBody>
      <dsp:txXfrm>
        <a:off x="3925145" y="3031889"/>
        <a:ext cx="2665308" cy="15603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AD6D-6752-4376-B6C2-D3E366290B77}">
      <dsp:nvSpPr>
        <dsp:cNvPr id="0" name=""/>
        <dsp:cNvSpPr/>
      </dsp:nvSpPr>
      <dsp:spPr>
        <a:xfrm>
          <a:off x="1322052" y="1299679"/>
          <a:ext cx="3743101" cy="24330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a:solidFill>
                <a:schemeClr val="tx1"/>
              </a:solidFill>
            </a:rPr>
            <a:t>تزداد  القدرة  التنظيمية  </a:t>
          </a:r>
          <a:r>
            <a:rPr lang="en-US" sz="2000" b="1" kern="1200">
              <a:solidFill>
                <a:schemeClr val="tx1"/>
              </a:solidFill>
            </a:rPr>
            <a:t>Buffer capacity</a:t>
          </a:r>
          <a:r>
            <a:rPr lang="ar-EG" sz="2000" b="1" kern="1200">
              <a:solidFill>
                <a:schemeClr val="tx1"/>
              </a:solidFill>
            </a:rPr>
            <a:t> بزيادة  التركيز  في  علاقة  شبه  خطيه  مما  يؤثر  في  صناعة  الجبن  من  مركزات  اللبن  لضرورة   تكون  كمية  عالية  من  الحموضة  للتغلب  على  القدرة  التنظيمية  العالية</a:t>
          </a:r>
        </a:p>
      </dsp:txBody>
      <dsp:txXfrm>
        <a:off x="1440822" y="1418449"/>
        <a:ext cx="3505561" cy="2195476"/>
      </dsp:txXfrm>
    </dsp:sp>
    <dsp:sp modelId="{D0F7D060-7419-4167-9E11-8D376EA847CC}">
      <dsp:nvSpPr>
        <dsp:cNvPr id="0" name=""/>
        <dsp:cNvSpPr/>
      </dsp:nvSpPr>
      <dsp:spPr>
        <a:xfrm>
          <a:off x="3193603" y="451990"/>
          <a:ext cx="4128393" cy="4128393"/>
        </a:xfrm>
        <a:custGeom>
          <a:avLst/>
          <a:gdLst/>
          <a:ahLst/>
          <a:cxnLst/>
          <a:rect l="0" t="0" r="0" b="0"/>
          <a:pathLst>
            <a:path>
              <a:moveTo>
                <a:pt x="416431" y="820903"/>
              </a:moveTo>
              <a:arcTo wR="2064196" hR="2064196" stAng="13022146" swAng="63557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CFCAC3-37D2-4474-BE23-49F98E07D9D0}">
      <dsp:nvSpPr>
        <dsp:cNvPr id="0" name=""/>
        <dsp:cNvSpPr/>
      </dsp:nvSpPr>
      <dsp:spPr>
        <a:xfrm>
          <a:off x="5450445" y="1299679"/>
          <a:ext cx="3743101" cy="24330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a:solidFill>
                <a:schemeClr val="tx1"/>
              </a:solidFill>
            </a:rPr>
            <a:t>الحاجة الى </a:t>
          </a:r>
          <a:r>
            <a:rPr lang="ar-SA" sz="2000" b="1" kern="1200" dirty="0">
              <a:solidFill>
                <a:schemeClr val="tx1"/>
              </a:solidFill>
            </a:rPr>
            <a:t>زيادة  في  كمية  الحموضة  المنتجة  بواسطة  البادئات  المستخدمة </a:t>
          </a:r>
          <a:r>
            <a:rPr lang="ar-EG" sz="2000" b="1" kern="1200" dirty="0">
              <a:solidFill>
                <a:schemeClr val="tx1"/>
              </a:solidFill>
            </a:rPr>
            <a:t>للوصول الى </a:t>
          </a:r>
          <a:r>
            <a:rPr lang="en-US" sz="2000" b="1" kern="1200" dirty="0">
              <a:solidFill>
                <a:schemeClr val="tx1"/>
              </a:solidFill>
            </a:rPr>
            <a:t>pH </a:t>
          </a:r>
          <a:r>
            <a:rPr lang="ar-EG" sz="2000" b="1" kern="1200" dirty="0">
              <a:solidFill>
                <a:schemeClr val="tx1"/>
              </a:solidFill>
            </a:rPr>
            <a:t> المطلوبة</a:t>
          </a:r>
        </a:p>
      </dsp:txBody>
      <dsp:txXfrm>
        <a:off x="5569215" y="1418449"/>
        <a:ext cx="3505561" cy="2195476"/>
      </dsp:txXfrm>
    </dsp:sp>
    <dsp:sp modelId="{9B145B30-F624-496B-B004-F2A66A78D9CD}">
      <dsp:nvSpPr>
        <dsp:cNvPr id="0" name=""/>
        <dsp:cNvSpPr/>
      </dsp:nvSpPr>
      <dsp:spPr>
        <a:xfrm>
          <a:off x="3193603" y="451990"/>
          <a:ext cx="4128393" cy="4128393"/>
        </a:xfrm>
        <a:custGeom>
          <a:avLst/>
          <a:gdLst/>
          <a:ahLst/>
          <a:cxnLst/>
          <a:rect l="0" t="0" r="0" b="0"/>
          <a:pathLst>
            <a:path>
              <a:moveTo>
                <a:pt x="3711961" y="3307489"/>
              </a:moveTo>
              <a:arcTo wR="2064196" hR="2064196" stAng="2222146" swAng="6355708"/>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4BEED-BA5E-45B6-B729-DB305C796839}">
      <dsp:nvSpPr>
        <dsp:cNvPr id="0" name=""/>
        <dsp:cNvSpPr/>
      </dsp:nvSpPr>
      <dsp:spPr>
        <a:xfrm>
          <a:off x="1641031" y="0"/>
          <a:ext cx="7846449" cy="4904031"/>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75386-38A8-43BD-B602-0DA13CB41FBF}">
      <dsp:nvSpPr>
        <dsp:cNvPr id="0" name=""/>
        <dsp:cNvSpPr/>
      </dsp:nvSpPr>
      <dsp:spPr>
        <a:xfrm>
          <a:off x="2413906" y="3646637"/>
          <a:ext cx="180468" cy="18046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95790-4287-45A2-B878-16831D26A9E5}">
      <dsp:nvSpPr>
        <dsp:cNvPr id="0" name=""/>
        <dsp:cNvSpPr/>
      </dsp:nvSpPr>
      <dsp:spPr>
        <a:xfrm>
          <a:off x="2504141" y="3736871"/>
          <a:ext cx="1027884" cy="1167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26" tIns="0" rIns="0" bIns="0" numCol="1" spcCol="1270" anchor="t" anchorCtr="0">
          <a:noAutofit/>
        </a:bodyPr>
        <a:lstStyle/>
        <a:p>
          <a:pPr lvl="0" algn="l" defTabSz="977900" rtl="1">
            <a:lnSpc>
              <a:spcPct val="90000"/>
            </a:lnSpc>
            <a:spcBef>
              <a:spcPct val="0"/>
            </a:spcBef>
            <a:spcAft>
              <a:spcPct val="35000"/>
            </a:spcAft>
          </a:pPr>
          <a:r>
            <a:rPr lang="ar-EG" sz="2200" b="1" kern="1200" dirty="0"/>
            <a:t>سلوك عملية التحميض </a:t>
          </a:r>
        </a:p>
      </dsp:txBody>
      <dsp:txXfrm>
        <a:off x="2504141" y="3736871"/>
        <a:ext cx="1027884" cy="1167159"/>
      </dsp:txXfrm>
    </dsp:sp>
    <dsp:sp modelId="{5A53A371-984C-4FAE-A3E3-BF0C45EEE337}">
      <dsp:nvSpPr>
        <dsp:cNvPr id="0" name=""/>
        <dsp:cNvSpPr/>
      </dsp:nvSpPr>
      <dsp:spPr>
        <a:xfrm>
          <a:off x="3390789" y="2708005"/>
          <a:ext cx="282472" cy="282472"/>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5625E-F5F2-4DF4-9E8B-76165577DDA9}">
      <dsp:nvSpPr>
        <dsp:cNvPr id="0" name=""/>
        <dsp:cNvSpPr/>
      </dsp:nvSpPr>
      <dsp:spPr>
        <a:xfrm>
          <a:off x="3532026" y="2849242"/>
          <a:ext cx="1302510" cy="205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676" tIns="0" rIns="0" bIns="0" numCol="1" spcCol="1270" anchor="t" anchorCtr="0">
          <a:noAutofit/>
        </a:bodyPr>
        <a:lstStyle/>
        <a:p>
          <a:pPr lvl="0" algn="l" defTabSz="977900" rtl="1">
            <a:lnSpc>
              <a:spcPct val="90000"/>
            </a:lnSpc>
            <a:spcBef>
              <a:spcPct val="0"/>
            </a:spcBef>
            <a:spcAft>
              <a:spcPct val="35000"/>
            </a:spcAft>
          </a:pPr>
          <a:r>
            <a:rPr lang="ar-EG" sz="2200" b="1" kern="1200"/>
            <a:t>قيمة الرقم الهيدروجيني الناتج باستخدام بكتيريا البادئ</a:t>
          </a:r>
        </a:p>
      </dsp:txBody>
      <dsp:txXfrm>
        <a:off x="3532026" y="2849242"/>
        <a:ext cx="1302510" cy="2054788"/>
      </dsp:txXfrm>
    </dsp:sp>
    <dsp:sp modelId="{6CE2ABB3-F921-4B79-B56F-1B696524D316}">
      <dsp:nvSpPr>
        <dsp:cNvPr id="0" name=""/>
        <dsp:cNvSpPr/>
      </dsp:nvSpPr>
      <dsp:spPr>
        <a:xfrm>
          <a:off x="4646221" y="1959650"/>
          <a:ext cx="376629" cy="376629"/>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AA398-76C9-4945-9B14-0A6F6A334FED}">
      <dsp:nvSpPr>
        <dsp:cNvPr id="0" name=""/>
        <dsp:cNvSpPr/>
      </dsp:nvSpPr>
      <dsp:spPr>
        <a:xfrm>
          <a:off x="4834536" y="2147965"/>
          <a:ext cx="1514364" cy="2756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568" tIns="0" rIns="0" bIns="0" numCol="1" spcCol="1270" anchor="t" anchorCtr="0">
          <a:noAutofit/>
        </a:bodyPr>
        <a:lstStyle/>
        <a:p>
          <a:pPr lvl="0" algn="l" defTabSz="977900" rtl="1">
            <a:lnSpc>
              <a:spcPct val="90000"/>
            </a:lnSpc>
            <a:spcBef>
              <a:spcPct val="0"/>
            </a:spcBef>
            <a:spcAft>
              <a:spcPct val="35000"/>
            </a:spcAft>
          </a:pPr>
          <a:r>
            <a:rPr lang="ar-EG" sz="2200" b="1" kern="1200"/>
            <a:t>سلوك المنفحة والتجبن </a:t>
          </a:r>
        </a:p>
      </dsp:txBody>
      <dsp:txXfrm>
        <a:off x="4834536" y="2147965"/>
        <a:ext cx="1514364" cy="2756065"/>
      </dsp:txXfrm>
    </dsp:sp>
    <dsp:sp modelId="{5B27781A-22C0-457A-981F-B334A5240485}">
      <dsp:nvSpPr>
        <dsp:cNvPr id="0" name=""/>
        <dsp:cNvSpPr/>
      </dsp:nvSpPr>
      <dsp:spPr>
        <a:xfrm>
          <a:off x="6105661" y="1375090"/>
          <a:ext cx="486479" cy="486479"/>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5C5E7-B042-4611-A328-4102E01286DE}">
      <dsp:nvSpPr>
        <dsp:cNvPr id="0" name=""/>
        <dsp:cNvSpPr/>
      </dsp:nvSpPr>
      <dsp:spPr>
        <a:xfrm>
          <a:off x="6348901" y="1618330"/>
          <a:ext cx="1569289" cy="328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76" tIns="0" rIns="0" bIns="0" numCol="1" spcCol="1270" anchor="t" anchorCtr="0">
          <a:noAutofit/>
        </a:bodyPr>
        <a:lstStyle/>
        <a:p>
          <a:pPr lvl="0" algn="l" defTabSz="977900" rtl="1">
            <a:lnSpc>
              <a:spcPct val="90000"/>
            </a:lnSpc>
            <a:spcBef>
              <a:spcPct val="0"/>
            </a:spcBef>
            <a:spcAft>
              <a:spcPct val="35000"/>
            </a:spcAft>
          </a:pPr>
          <a:r>
            <a:rPr lang="ar-EG" sz="2200" b="1" kern="1200"/>
            <a:t>الخصائص الريولوجية للخثرة</a:t>
          </a:r>
        </a:p>
      </dsp:txBody>
      <dsp:txXfrm>
        <a:off x="6348901" y="1618330"/>
        <a:ext cx="1569289" cy="3285700"/>
      </dsp:txXfrm>
    </dsp:sp>
    <dsp:sp modelId="{A8412567-3EB5-4A56-92B4-71FFEF97E078}">
      <dsp:nvSpPr>
        <dsp:cNvPr id="0" name=""/>
        <dsp:cNvSpPr/>
      </dsp:nvSpPr>
      <dsp:spPr>
        <a:xfrm>
          <a:off x="7608256" y="984729"/>
          <a:ext cx="619869" cy="619869"/>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41CEE-F545-4428-9134-4614093590A0}">
      <dsp:nvSpPr>
        <dsp:cNvPr id="0" name=""/>
        <dsp:cNvSpPr/>
      </dsp:nvSpPr>
      <dsp:spPr>
        <a:xfrm>
          <a:off x="7918191" y="1294664"/>
          <a:ext cx="1569289" cy="360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456" tIns="0" rIns="0" bIns="0" numCol="1" spcCol="1270" anchor="t" anchorCtr="0">
          <a:noAutofit/>
        </a:bodyPr>
        <a:lstStyle/>
        <a:p>
          <a:pPr lvl="0" algn="l" defTabSz="977900" rtl="1">
            <a:lnSpc>
              <a:spcPct val="90000"/>
            </a:lnSpc>
            <a:spcBef>
              <a:spcPct val="0"/>
            </a:spcBef>
            <a:spcAft>
              <a:spcPct val="35000"/>
            </a:spcAft>
          </a:pPr>
          <a:r>
            <a:rPr lang="ar-EG" sz="2200" b="1" kern="1200" dirty="0"/>
            <a:t>نمو ومعدل بقاءالفلورا المسببة للفساد على قيد الحياة</a:t>
          </a:r>
        </a:p>
      </dsp:txBody>
      <dsp:txXfrm>
        <a:off x="7918191" y="1294664"/>
        <a:ext cx="1569289" cy="36093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CBE4-88AB-4E31-8C89-3DAA4C4761F8}">
      <dsp:nvSpPr>
        <dsp:cNvPr id="0" name=""/>
        <dsp:cNvSpPr/>
      </dsp:nvSpPr>
      <dsp:spPr>
        <a:xfrm>
          <a:off x="0" y="4127637"/>
          <a:ext cx="11128512" cy="903026"/>
        </a:xfrm>
        <a:prstGeom prst="rect">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a:solidFill>
                <a:schemeClr val="tx1"/>
              </a:solidFill>
            </a:rPr>
            <a:t>إضافة ليسوزيم </a:t>
          </a:r>
          <a:r>
            <a:rPr lang="en-US" sz="3100" b="1" kern="1200">
              <a:solidFill>
                <a:schemeClr val="tx1"/>
              </a:solidFill>
            </a:rPr>
            <a:t>lysozyme</a:t>
          </a:r>
          <a:r>
            <a:rPr lang="ar-EG" sz="3100" b="1" kern="1200">
              <a:solidFill>
                <a:schemeClr val="tx1"/>
              </a:solidFill>
            </a:rPr>
            <a:t> إلي مركز </a:t>
          </a:r>
          <a:r>
            <a:rPr lang="en-US" sz="3100" b="1" kern="1200">
              <a:solidFill>
                <a:schemeClr val="tx1"/>
              </a:solidFill>
            </a:rPr>
            <a:t>UF</a:t>
          </a:r>
          <a:endParaRPr lang="ar-EG" sz="3100" b="1" kern="1200">
            <a:solidFill>
              <a:schemeClr val="tx1"/>
            </a:solidFill>
          </a:endParaRPr>
        </a:p>
      </dsp:txBody>
      <dsp:txXfrm>
        <a:off x="0" y="4127637"/>
        <a:ext cx="11128512" cy="903026"/>
      </dsp:txXfrm>
    </dsp:sp>
    <dsp:sp modelId="{5499BB9D-7AFD-4990-A92A-B80C30714A3A}">
      <dsp:nvSpPr>
        <dsp:cNvPr id="0" name=""/>
        <dsp:cNvSpPr/>
      </dsp:nvSpPr>
      <dsp:spPr>
        <a:xfrm rot="10800000">
          <a:off x="0" y="2752328"/>
          <a:ext cx="11128512" cy="1388854"/>
        </a:xfrm>
        <a:prstGeom prst="upArrowCallout">
          <a:avLst/>
        </a:prstGeom>
        <a:solidFill>
          <a:schemeClr val="accent5">
            <a:hueOff val="-2451115"/>
            <a:satOff val="-3409"/>
            <a:lumOff val="-1307"/>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a:solidFill>
                <a:schemeClr val="tx1"/>
              </a:solidFill>
            </a:rPr>
            <a:t>بكتريا البادئ </a:t>
          </a:r>
        </a:p>
      </dsp:txBody>
      <dsp:txXfrm rot="10800000">
        <a:off x="0" y="2752328"/>
        <a:ext cx="11128512" cy="902436"/>
      </dsp:txXfrm>
    </dsp:sp>
    <dsp:sp modelId="{5B3E6CEC-537E-4435-A9CB-E83B7F5EC761}">
      <dsp:nvSpPr>
        <dsp:cNvPr id="0" name=""/>
        <dsp:cNvSpPr/>
      </dsp:nvSpPr>
      <dsp:spPr>
        <a:xfrm rot="10800000">
          <a:off x="0" y="1377019"/>
          <a:ext cx="11128512" cy="1388854"/>
        </a:xfrm>
        <a:prstGeom prst="upArrowCallout">
          <a:avLst/>
        </a:prstGeom>
        <a:solidFill>
          <a:schemeClr val="accent5">
            <a:hueOff val="-4902230"/>
            <a:satOff val="-6819"/>
            <a:lumOff val="-261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dirty="0">
              <a:solidFill>
                <a:schemeClr val="tx1"/>
              </a:solidFill>
            </a:rPr>
            <a:t>عملية </a:t>
          </a:r>
          <a:r>
            <a:rPr lang="en-US" sz="3100" b="1" kern="1200" dirty="0" err="1">
              <a:solidFill>
                <a:schemeClr val="tx1"/>
              </a:solidFill>
            </a:rPr>
            <a:t>diafltration</a:t>
          </a:r>
          <a:r>
            <a:rPr lang="ar-EG" sz="3100" b="1" kern="1200" dirty="0">
              <a:solidFill>
                <a:schemeClr val="tx1"/>
              </a:solidFill>
            </a:rPr>
            <a:t> يقلل من القدرة التنظيمية لمركزات </a:t>
          </a:r>
          <a:r>
            <a:rPr lang="en-US" sz="3100" b="1" kern="1200" dirty="0">
              <a:solidFill>
                <a:schemeClr val="tx1"/>
              </a:solidFill>
            </a:rPr>
            <a:t>UF</a:t>
          </a:r>
          <a:r>
            <a:rPr lang="ar-EG" sz="3100" b="1" kern="1200" dirty="0">
              <a:solidFill>
                <a:schemeClr val="tx1"/>
              </a:solidFill>
            </a:rPr>
            <a:t>  </a:t>
          </a:r>
        </a:p>
      </dsp:txBody>
      <dsp:txXfrm rot="10800000">
        <a:off x="0" y="1377019"/>
        <a:ext cx="11128512" cy="902436"/>
      </dsp:txXfrm>
    </dsp:sp>
    <dsp:sp modelId="{009C7764-5C52-4DFA-BC41-6428D92FA879}">
      <dsp:nvSpPr>
        <dsp:cNvPr id="0" name=""/>
        <dsp:cNvSpPr/>
      </dsp:nvSpPr>
      <dsp:spPr>
        <a:xfrm rot="10800000">
          <a:off x="0" y="1710"/>
          <a:ext cx="11128512" cy="1388854"/>
        </a:xfrm>
        <a:prstGeom prst="upArrowCallout">
          <a:avLst/>
        </a:prstGeom>
        <a:solidFill>
          <a:schemeClr val="accent5">
            <a:hueOff val="-7353344"/>
            <a:satOff val="-10228"/>
            <a:lumOff val="-3922"/>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dirty="0">
              <a:solidFill>
                <a:schemeClr val="tx1"/>
              </a:solidFill>
            </a:rPr>
            <a:t>إضافة بعض العناصر الغذائية مثل الفيتامينات والأملاح المعدنية والأحماض الأمينية</a:t>
          </a:r>
        </a:p>
      </dsp:txBody>
      <dsp:txXfrm rot="10800000">
        <a:off x="0" y="1710"/>
        <a:ext cx="11128512" cy="9024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678C4-3ED0-4650-B40D-4CBF15A32A03}">
      <dsp:nvSpPr>
        <dsp:cNvPr id="0" name=""/>
        <dsp:cNvSpPr/>
      </dsp:nvSpPr>
      <dsp:spPr>
        <a:xfrm rot="10800000">
          <a:off x="2300738" y="949"/>
          <a:ext cx="7781610" cy="136283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972" tIns="106680" rIns="199136" bIns="106680" numCol="1" spcCol="1270" anchor="ctr" anchorCtr="0">
          <a:noAutofit/>
        </a:bodyPr>
        <a:lstStyle/>
        <a:p>
          <a:pPr lvl="0" algn="ctr" defTabSz="1244600" rtl="1">
            <a:lnSpc>
              <a:spcPct val="90000"/>
            </a:lnSpc>
            <a:spcBef>
              <a:spcPct val="0"/>
            </a:spcBef>
            <a:spcAft>
              <a:spcPct val="35000"/>
            </a:spcAft>
          </a:pPr>
          <a:r>
            <a:rPr lang="ar-EG" sz="2800" b="1" kern="1200">
              <a:solidFill>
                <a:schemeClr val="tx1"/>
              </a:solidFill>
            </a:rPr>
            <a:t>يقل زمن  التجبن</a:t>
          </a:r>
        </a:p>
      </dsp:txBody>
      <dsp:txXfrm rot="10800000">
        <a:off x="2641446" y="949"/>
        <a:ext cx="7440902" cy="1362833"/>
      </dsp:txXfrm>
    </dsp:sp>
    <dsp:sp modelId="{6EA49B80-93AC-4848-88E2-C6FC6F415E4B}">
      <dsp:nvSpPr>
        <dsp:cNvPr id="0" name=""/>
        <dsp:cNvSpPr/>
      </dsp:nvSpPr>
      <dsp:spPr>
        <a:xfrm>
          <a:off x="1619321" y="949"/>
          <a:ext cx="1362833" cy="136283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5425E-AFCA-4C4D-A7EF-C833FE82DD02}">
      <dsp:nvSpPr>
        <dsp:cNvPr id="0" name=""/>
        <dsp:cNvSpPr/>
      </dsp:nvSpPr>
      <dsp:spPr>
        <a:xfrm rot="10800000">
          <a:off x="2300738" y="1770598"/>
          <a:ext cx="7781610" cy="1362833"/>
        </a:xfrm>
        <a:prstGeom prst="homePlat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972" tIns="106680" rIns="199136" bIns="106680" numCol="1" spcCol="1270" anchor="ctr" anchorCtr="0">
          <a:noAutofit/>
        </a:bodyPr>
        <a:lstStyle/>
        <a:p>
          <a:pPr lvl="0" algn="ctr" defTabSz="1244600" rtl="1">
            <a:lnSpc>
              <a:spcPct val="90000"/>
            </a:lnSpc>
            <a:spcBef>
              <a:spcPct val="0"/>
            </a:spcBef>
            <a:spcAft>
              <a:spcPct val="35000"/>
            </a:spcAft>
          </a:pPr>
          <a:r>
            <a:rPr lang="ar-EG" sz="2800" b="1" kern="1200">
              <a:solidFill>
                <a:schemeClr val="tx1"/>
              </a:solidFill>
            </a:rPr>
            <a:t>اللبن المركز  بالترشيح  الفائق  يتجبن  عندما  تتحلل  25%  من  كابا-كازين   </a:t>
          </a:r>
        </a:p>
      </dsp:txBody>
      <dsp:txXfrm rot="10800000">
        <a:off x="2641446" y="1770598"/>
        <a:ext cx="7440902" cy="1362833"/>
      </dsp:txXfrm>
    </dsp:sp>
    <dsp:sp modelId="{27A5C095-094C-4AE1-B121-6742DF9ED98B}">
      <dsp:nvSpPr>
        <dsp:cNvPr id="0" name=""/>
        <dsp:cNvSpPr/>
      </dsp:nvSpPr>
      <dsp:spPr>
        <a:xfrm>
          <a:off x="1619321" y="1770598"/>
          <a:ext cx="1362833" cy="1362833"/>
        </a:xfrm>
        <a:prstGeom prst="ellipse">
          <a:avLst/>
        </a:prstGeom>
        <a:solidFill>
          <a:schemeClr val="accent4">
            <a:tint val="50000"/>
            <a:hueOff val="5723762"/>
            <a:satOff val="-30078"/>
            <a:lumOff val="-2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31596-8D0C-48EE-8A3D-59B776D38ADA}">
      <dsp:nvSpPr>
        <dsp:cNvPr id="0" name=""/>
        <dsp:cNvSpPr/>
      </dsp:nvSpPr>
      <dsp:spPr>
        <a:xfrm rot="10800000">
          <a:off x="2300738" y="3540247"/>
          <a:ext cx="7781610" cy="1362833"/>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972" tIns="106680" rIns="199136" bIns="106680" numCol="1" spcCol="1270" anchor="ctr" anchorCtr="0">
          <a:noAutofit/>
        </a:bodyPr>
        <a:lstStyle/>
        <a:p>
          <a:pPr lvl="0" algn="ctr" defTabSz="1244600" rtl="1">
            <a:lnSpc>
              <a:spcPct val="90000"/>
            </a:lnSpc>
            <a:spcBef>
              <a:spcPct val="0"/>
            </a:spcBef>
            <a:spcAft>
              <a:spcPct val="35000"/>
            </a:spcAft>
          </a:pPr>
          <a:r>
            <a:rPr lang="ar-EG" sz="2800" b="1" kern="1200">
              <a:solidFill>
                <a:schemeClr val="tx1"/>
              </a:solidFill>
            </a:rPr>
            <a:t>زيادة الكالسيوم تسبب مرارة فى الناتج-يتم اخفاءها بزيادة نسبة الملح فى الجبن او اجراء الترشيح الفائق للبن بعد خفض </a:t>
          </a:r>
          <a:r>
            <a:rPr lang="en-US" sz="2800" b="1" kern="1200">
              <a:solidFill>
                <a:schemeClr val="tx1"/>
              </a:solidFill>
            </a:rPr>
            <a:t>pH</a:t>
          </a:r>
          <a:endParaRPr lang="ar-EG" sz="2800" b="1" kern="1200">
            <a:solidFill>
              <a:schemeClr val="tx1"/>
            </a:solidFill>
          </a:endParaRPr>
        </a:p>
      </dsp:txBody>
      <dsp:txXfrm rot="10800000">
        <a:off x="2641446" y="3540247"/>
        <a:ext cx="7440902" cy="1362833"/>
      </dsp:txXfrm>
    </dsp:sp>
    <dsp:sp modelId="{846E46DA-1F50-4164-A2BB-464FF681D5EE}">
      <dsp:nvSpPr>
        <dsp:cNvPr id="0" name=""/>
        <dsp:cNvSpPr/>
      </dsp:nvSpPr>
      <dsp:spPr>
        <a:xfrm>
          <a:off x="1619321" y="3540247"/>
          <a:ext cx="1362833" cy="1362833"/>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0EF0-F365-468C-A614-B07016FF916A}">
      <dsp:nvSpPr>
        <dsp:cNvPr id="0" name=""/>
        <dsp:cNvSpPr/>
      </dsp:nvSpPr>
      <dsp:spPr>
        <a:xfrm>
          <a:off x="0" y="3788135"/>
          <a:ext cx="10515600" cy="124335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EG" sz="3200" b="1" kern="1200" dirty="0">
              <a:solidFill>
                <a:schemeClr val="tx1"/>
              </a:solidFill>
            </a:rPr>
            <a:t>يتم تركيز اللبن علي درجة حرارة حوالي 50م</a:t>
          </a:r>
        </a:p>
      </dsp:txBody>
      <dsp:txXfrm>
        <a:off x="0" y="3788135"/>
        <a:ext cx="10515600" cy="1243350"/>
      </dsp:txXfrm>
    </dsp:sp>
    <dsp:sp modelId="{37F6D92A-44D1-494C-947D-0D60B4A6B193}">
      <dsp:nvSpPr>
        <dsp:cNvPr id="0" name=""/>
        <dsp:cNvSpPr/>
      </dsp:nvSpPr>
      <dsp:spPr>
        <a:xfrm rot="10800000">
          <a:off x="0" y="1894512"/>
          <a:ext cx="10515600" cy="1912273"/>
        </a:xfrm>
        <a:prstGeom prst="upArrowCallout">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EG" sz="3200" b="1" kern="1200" dirty="0">
              <a:solidFill>
                <a:schemeClr val="tx1"/>
              </a:solidFill>
            </a:rPr>
            <a:t>ويزيد  الحمل  الميكروبى  فى  المركزات  عن  اللبن  الاصلى </a:t>
          </a:r>
        </a:p>
      </dsp:txBody>
      <dsp:txXfrm rot="10800000">
        <a:off x="0" y="1894512"/>
        <a:ext cx="10515600" cy="1242538"/>
      </dsp:txXfrm>
    </dsp:sp>
    <dsp:sp modelId="{8A5FED2D-60A2-4364-A834-88980810D283}">
      <dsp:nvSpPr>
        <dsp:cNvPr id="0" name=""/>
        <dsp:cNvSpPr/>
      </dsp:nvSpPr>
      <dsp:spPr>
        <a:xfrm rot="10800000">
          <a:off x="0" y="238891"/>
          <a:ext cx="10515600" cy="1912273"/>
        </a:xfrm>
        <a:prstGeom prst="upArrowCallou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EG" sz="3200" b="1" kern="1200" dirty="0">
              <a:solidFill>
                <a:schemeClr val="tx1"/>
              </a:solidFill>
            </a:rPr>
            <a:t>تحتجز  أغشية  الترشيح  الفائق  الميكروبات  فى مركزات السوائل  المرشحة</a:t>
          </a:r>
        </a:p>
      </dsp:txBody>
      <dsp:txXfrm rot="10800000">
        <a:off x="0" y="238891"/>
        <a:ext cx="10515600" cy="12425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4B6E-0515-4B0F-AF62-A7E9A33F264D}">
      <dsp:nvSpPr>
        <dsp:cNvPr id="0" name=""/>
        <dsp:cNvSpPr/>
      </dsp:nvSpPr>
      <dsp:spPr>
        <a:xfrm>
          <a:off x="2762" y="0"/>
          <a:ext cx="2895334" cy="49390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 مركزات </a:t>
          </a:r>
          <a:r>
            <a:rPr lang="en-US" sz="2400" b="1" kern="1200" dirty="0">
              <a:solidFill>
                <a:schemeClr val="tx1"/>
              </a:solidFill>
            </a:rPr>
            <a:t> UF </a:t>
          </a:r>
          <a:r>
            <a:rPr lang="ar-EG" sz="2400" b="1" kern="1200" dirty="0">
              <a:solidFill>
                <a:schemeClr val="tx1"/>
              </a:solidFill>
            </a:rPr>
            <a:t>منخفضة التركيز</a:t>
          </a:r>
          <a:r>
            <a:rPr lang="en-US" sz="2400" b="1" kern="1200" dirty="0">
              <a:solidFill>
                <a:schemeClr val="tx1"/>
              </a:solidFill>
            </a:rPr>
            <a:t>Low Concentration Retentate  ( LCR)</a:t>
          </a:r>
          <a:r>
            <a:rPr lang="ar-EG" sz="2400" b="1" kern="1200" dirty="0">
              <a:solidFill>
                <a:schemeClr val="tx1"/>
              </a:solidFill>
            </a:rPr>
            <a:t>      </a:t>
          </a:r>
        </a:p>
      </dsp:txBody>
      <dsp:txXfrm>
        <a:off x="2762" y="1975615"/>
        <a:ext cx="2895334" cy="1975615"/>
      </dsp:txXfrm>
    </dsp:sp>
    <dsp:sp modelId="{51C367F3-E86F-41F1-9F17-8D291FCF8C37}">
      <dsp:nvSpPr>
        <dsp:cNvPr id="0" name=""/>
        <dsp:cNvSpPr/>
      </dsp:nvSpPr>
      <dsp:spPr>
        <a:xfrm>
          <a:off x="628079" y="296342"/>
          <a:ext cx="1644699" cy="1644699"/>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9E9BA8-D3BC-408F-8871-7D017BD7E590}">
      <dsp:nvSpPr>
        <dsp:cNvPr id="0" name=""/>
        <dsp:cNvSpPr/>
      </dsp:nvSpPr>
      <dsp:spPr>
        <a:xfrm>
          <a:off x="2984957" y="0"/>
          <a:ext cx="2895334" cy="4939038"/>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 مركزات </a:t>
          </a:r>
          <a:r>
            <a:rPr lang="en-US" sz="2400" b="1" kern="1200" dirty="0">
              <a:solidFill>
                <a:schemeClr val="tx1"/>
              </a:solidFill>
            </a:rPr>
            <a:t> UF </a:t>
          </a:r>
          <a:r>
            <a:rPr lang="ar-EG" sz="2400" b="1" kern="1200" dirty="0">
              <a:solidFill>
                <a:schemeClr val="tx1"/>
              </a:solidFill>
            </a:rPr>
            <a:t>متوسطة التركيز </a:t>
          </a:r>
          <a:r>
            <a:rPr lang="en-US" sz="2400" b="1" kern="1200" dirty="0">
              <a:solidFill>
                <a:schemeClr val="tx1"/>
              </a:solidFill>
            </a:rPr>
            <a:t>Medium Concentration Retentate  (MCR)</a:t>
          </a:r>
          <a:r>
            <a:rPr lang="ar-EG" sz="2400" b="1" kern="1200" dirty="0">
              <a:solidFill>
                <a:schemeClr val="tx1"/>
              </a:solidFill>
            </a:rPr>
            <a:t>  </a:t>
          </a:r>
        </a:p>
      </dsp:txBody>
      <dsp:txXfrm>
        <a:off x="2984957" y="1975615"/>
        <a:ext cx="2895334" cy="1975615"/>
      </dsp:txXfrm>
    </dsp:sp>
    <dsp:sp modelId="{3733F7C6-7120-4A6A-A33B-4D9273A16AA4}">
      <dsp:nvSpPr>
        <dsp:cNvPr id="0" name=""/>
        <dsp:cNvSpPr/>
      </dsp:nvSpPr>
      <dsp:spPr>
        <a:xfrm>
          <a:off x="3610274" y="296342"/>
          <a:ext cx="1644699" cy="1644699"/>
        </a:xfrm>
        <a:prstGeom prst="ellipse">
          <a:avLst/>
        </a:prstGeom>
        <a:solidFill>
          <a:schemeClr val="accent4">
            <a:tint val="50000"/>
            <a:hueOff val="3815842"/>
            <a:satOff val="-20052"/>
            <a:lumOff val="-1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880CC2-614E-48E5-9F1B-139F51EE6F49}">
      <dsp:nvSpPr>
        <dsp:cNvPr id="0" name=""/>
        <dsp:cNvSpPr/>
      </dsp:nvSpPr>
      <dsp:spPr>
        <a:xfrm>
          <a:off x="5967152" y="0"/>
          <a:ext cx="2895334" cy="4939038"/>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 مركز </a:t>
          </a:r>
          <a:r>
            <a:rPr lang="en-US" sz="2400" b="1" kern="1200" dirty="0">
              <a:solidFill>
                <a:schemeClr val="tx1"/>
              </a:solidFill>
            </a:rPr>
            <a:t> UF </a:t>
          </a:r>
          <a:r>
            <a:rPr lang="ar-EG" sz="2400" b="1" kern="1200" dirty="0">
              <a:solidFill>
                <a:schemeClr val="tx1"/>
              </a:solidFill>
            </a:rPr>
            <a:t>مماثل لتركيب الجبن المراد انتاجه منه </a:t>
          </a:r>
          <a:r>
            <a:rPr lang="en-US" sz="2400" b="1" kern="1200" dirty="0">
              <a:solidFill>
                <a:schemeClr val="tx1"/>
              </a:solidFill>
            </a:rPr>
            <a:t>Liquid pre-cheeses  (  LPC )</a:t>
          </a:r>
          <a:endParaRPr lang="ar-EG" sz="2400" b="1" kern="1200" dirty="0">
            <a:solidFill>
              <a:schemeClr val="tx1"/>
            </a:solidFill>
          </a:endParaRPr>
        </a:p>
      </dsp:txBody>
      <dsp:txXfrm>
        <a:off x="5967152" y="1975615"/>
        <a:ext cx="2895334" cy="1975615"/>
      </dsp:txXfrm>
    </dsp:sp>
    <dsp:sp modelId="{2C2B7B13-7CA0-4D07-B4D2-D5BE428490CF}">
      <dsp:nvSpPr>
        <dsp:cNvPr id="0" name=""/>
        <dsp:cNvSpPr/>
      </dsp:nvSpPr>
      <dsp:spPr>
        <a:xfrm>
          <a:off x="6592469" y="296342"/>
          <a:ext cx="1644699" cy="1644699"/>
        </a:xfrm>
        <a:prstGeom prst="ellipse">
          <a:avLst/>
        </a:prstGeom>
        <a:solidFill>
          <a:schemeClr val="accent4">
            <a:tint val="50000"/>
            <a:hueOff val="7631683"/>
            <a:satOff val="-40104"/>
            <a:lumOff val="-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866C94-A817-4E96-8937-395C5CA4FE92}">
      <dsp:nvSpPr>
        <dsp:cNvPr id="0" name=""/>
        <dsp:cNvSpPr/>
      </dsp:nvSpPr>
      <dsp:spPr>
        <a:xfrm>
          <a:off x="8949346" y="0"/>
          <a:ext cx="2895334" cy="493903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تركيز الشرش باستخدام </a:t>
          </a:r>
          <a:r>
            <a:rPr lang="en-US" sz="2400" b="1" kern="1200" dirty="0">
              <a:solidFill>
                <a:schemeClr val="tx1"/>
              </a:solidFill>
            </a:rPr>
            <a:t>UF</a:t>
          </a:r>
          <a:r>
            <a:rPr lang="ar-EG" sz="2400" b="1" kern="1200" dirty="0">
              <a:solidFill>
                <a:schemeClr val="tx1"/>
              </a:solidFill>
            </a:rPr>
            <a:t> لانتاج مركز بروتينات الشرش</a:t>
          </a:r>
        </a:p>
      </dsp:txBody>
      <dsp:txXfrm>
        <a:off x="8949346" y="1975615"/>
        <a:ext cx="2895334" cy="1975615"/>
      </dsp:txXfrm>
    </dsp:sp>
    <dsp:sp modelId="{8A6836D3-0832-4F4D-810D-9CBA26D67147}">
      <dsp:nvSpPr>
        <dsp:cNvPr id="0" name=""/>
        <dsp:cNvSpPr/>
      </dsp:nvSpPr>
      <dsp:spPr>
        <a:xfrm>
          <a:off x="9574664" y="296342"/>
          <a:ext cx="1644699" cy="1644699"/>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22D8D-1FF4-4007-BC08-4741EE3CAFE7}">
      <dsp:nvSpPr>
        <dsp:cNvPr id="0" name=""/>
        <dsp:cNvSpPr/>
      </dsp:nvSpPr>
      <dsp:spPr>
        <a:xfrm>
          <a:off x="473897" y="3951230"/>
          <a:ext cx="10899648" cy="740855"/>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09251-796C-460D-A796-39128030FE5E}">
      <dsp:nvSpPr>
        <dsp:cNvPr id="0" name=""/>
        <dsp:cNvSpPr/>
      </dsp:nvSpPr>
      <dsp:spPr>
        <a:xfrm rot="5400000">
          <a:off x="196261" y="1208068"/>
          <a:ext cx="1887924" cy="22758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FFFA7B-48EC-4585-A37F-42331BCEF350}">
      <dsp:nvSpPr>
        <dsp:cNvPr id="0" name=""/>
        <dsp:cNvSpPr/>
      </dsp:nvSpPr>
      <dsp:spPr>
        <a:xfrm>
          <a:off x="630140" y="2571"/>
          <a:ext cx="2528775" cy="151726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a:solidFill>
                <a:schemeClr val="tx1"/>
              </a:solidFill>
            </a:rPr>
            <a:t>تركيز منخفض (حتي معامل تركيز 2)</a:t>
          </a:r>
          <a:endParaRPr lang="ar-EG" sz="2200" b="1" kern="1200">
            <a:solidFill>
              <a:schemeClr val="tx1"/>
            </a:solidFill>
          </a:endParaRPr>
        </a:p>
      </dsp:txBody>
      <dsp:txXfrm>
        <a:off x="674579" y="47010"/>
        <a:ext cx="2439897" cy="1428387"/>
      </dsp:txXfrm>
    </dsp:sp>
    <dsp:sp modelId="{02F1E6F5-E3D0-4FE1-9FEF-2EBDCA2FABC3}">
      <dsp:nvSpPr>
        <dsp:cNvPr id="0" name=""/>
        <dsp:cNvSpPr/>
      </dsp:nvSpPr>
      <dsp:spPr>
        <a:xfrm rot="5400000">
          <a:off x="196261" y="3104650"/>
          <a:ext cx="1887924" cy="227589"/>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967944F-01BB-4316-8D86-37FD7D1F7203}">
      <dsp:nvSpPr>
        <dsp:cNvPr id="0" name=""/>
        <dsp:cNvSpPr/>
      </dsp:nvSpPr>
      <dsp:spPr>
        <a:xfrm>
          <a:off x="630140" y="1899153"/>
          <a:ext cx="2528775" cy="151726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a:solidFill>
                <a:schemeClr val="tx1"/>
              </a:solidFill>
            </a:rPr>
            <a:t>تصنيع جميع أصناف الجبن بطرقها التقليدية</a:t>
          </a:r>
          <a:endParaRPr lang="ar-EG" sz="2200" b="1" kern="1200">
            <a:solidFill>
              <a:schemeClr val="tx1"/>
            </a:solidFill>
          </a:endParaRPr>
        </a:p>
      </dsp:txBody>
      <dsp:txXfrm>
        <a:off x="674579" y="1943592"/>
        <a:ext cx="2439897" cy="1428387"/>
      </dsp:txXfrm>
    </dsp:sp>
    <dsp:sp modelId="{906B47A0-E6D8-4D37-A06A-3D971AB45524}">
      <dsp:nvSpPr>
        <dsp:cNvPr id="0" name=""/>
        <dsp:cNvSpPr/>
      </dsp:nvSpPr>
      <dsp:spPr>
        <a:xfrm>
          <a:off x="1144552" y="4052941"/>
          <a:ext cx="3354614" cy="22758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F5FBB2-6EE9-44C2-9773-291569E986AC}">
      <dsp:nvSpPr>
        <dsp:cNvPr id="0" name=""/>
        <dsp:cNvSpPr/>
      </dsp:nvSpPr>
      <dsp:spPr>
        <a:xfrm>
          <a:off x="630140" y="3795735"/>
          <a:ext cx="2528775" cy="151726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EG" sz="2200" b="1" kern="1200">
              <a:solidFill>
                <a:schemeClr val="tx1"/>
              </a:solidFill>
            </a:rPr>
            <a:t>تطبيق  هذا  الاسلوب  على  مختلف  أصناف  الجبن0</a:t>
          </a:r>
        </a:p>
      </dsp:txBody>
      <dsp:txXfrm>
        <a:off x="674579" y="3840174"/>
        <a:ext cx="2439897" cy="1428387"/>
      </dsp:txXfrm>
    </dsp:sp>
    <dsp:sp modelId="{DAE28310-E8A5-42F5-8B5B-AA6414FF2D7E}">
      <dsp:nvSpPr>
        <dsp:cNvPr id="0" name=""/>
        <dsp:cNvSpPr/>
      </dsp:nvSpPr>
      <dsp:spPr>
        <a:xfrm rot="16200000">
          <a:off x="3559533" y="3104650"/>
          <a:ext cx="1887924" cy="22758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CE3367B-3E7B-4277-B6A6-50FDBAEE0C25}">
      <dsp:nvSpPr>
        <dsp:cNvPr id="0" name=""/>
        <dsp:cNvSpPr/>
      </dsp:nvSpPr>
      <dsp:spPr>
        <a:xfrm>
          <a:off x="3993412" y="3795735"/>
          <a:ext cx="2528775" cy="151726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a:solidFill>
                <a:schemeClr val="tx1"/>
              </a:solidFill>
            </a:rPr>
            <a:t>عدم تغير صفات الجبن الناتج  </a:t>
          </a:r>
          <a:endParaRPr lang="ar-EG" sz="2200" b="1" kern="1200">
            <a:solidFill>
              <a:schemeClr val="tx1"/>
            </a:solidFill>
          </a:endParaRPr>
        </a:p>
      </dsp:txBody>
      <dsp:txXfrm>
        <a:off x="4037851" y="3840174"/>
        <a:ext cx="2439897" cy="1428387"/>
      </dsp:txXfrm>
    </dsp:sp>
    <dsp:sp modelId="{639DC353-BEC7-4950-B1DD-664ACB85E9D1}">
      <dsp:nvSpPr>
        <dsp:cNvPr id="0" name=""/>
        <dsp:cNvSpPr/>
      </dsp:nvSpPr>
      <dsp:spPr>
        <a:xfrm rot="16200000">
          <a:off x="3559533" y="1208068"/>
          <a:ext cx="1887924" cy="227589"/>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C6E0710-FD86-4123-8ECB-EEFB09971A29}">
      <dsp:nvSpPr>
        <dsp:cNvPr id="0" name=""/>
        <dsp:cNvSpPr/>
      </dsp:nvSpPr>
      <dsp:spPr>
        <a:xfrm>
          <a:off x="3993412" y="1899153"/>
          <a:ext cx="2528775" cy="151726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a:solidFill>
                <a:schemeClr val="tx1"/>
              </a:solidFill>
            </a:rPr>
            <a:t>زيادة الطاقة التصنيعية دون الحاجة الى توسعات</a:t>
          </a:r>
          <a:endParaRPr lang="ar-EG" sz="2200" b="1" kern="1200">
            <a:solidFill>
              <a:schemeClr val="tx1"/>
            </a:solidFill>
          </a:endParaRPr>
        </a:p>
      </dsp:txBody>
      <dsp:txXfrm>
        <a:off x="4037851" y="1943592"/>
        <a:ext cx="2439897" cy="1428387"/>
      </dsp:txXfrm>
    </dsp:sp>
    <dsp:sp modelId="{48AA4DA9-D334-4D7F-B14C-BC2B16B11BDB}">
      <dsp:nvSpPr>
        <dsp:cNvPr id="0" name=""/>
        <dsp:cNvSpPr/>
      </dsp:nvSpPr>
      <dsp:spPr>
        <a:xfrm>
          <a:off x="4507824" y="259778"/>
          <a:ext cx="3354614" cy="22758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F1FD03D-DC58-400E-9C45-226A49DCF32B}">
      <dsp:nvSpPr>
        <dsp:cNvPr id="0" name=""/>
        <dsp:cNvSpPr/>
      </dsp:nvSpPr>
      <dsp:spPr>
        <a:xfrm>
          <a:off x="3993412" y="2571"/>
          <a:ext cx="2528775" cy="151726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EG" sz="2200" b="1" kern="1200">
              <a:solidFill>
                <a:schemeClr val="tx1"/>
              </a:solidFill>
            </a:rPr>
            <a:t>زيادة بسيطة في </a:t>
          </a:r>
          <a:r>
            <a:rPr lang="ar-SA" sz="2200" b="1" kern="1200">
              <a:solidFill>
                <a:schemeClr val="tx1"/>
              </a:solidFill>
            </a:rPr>
            <a:t>التصافي عن الطرق التقليدية</a:t>
          </a:r>
          <a:endParaRPr lang="ar-EG" sz="2200" b="1" kern="1200">
            <a:solidFill>
              <a:schemeClr val="tx1"/>
            </a:solidFill>
          </a:endParaRPr>
        </a:p>
      </dsp:txBody>
      <dsp:txXfrm>
        <a:off x="4037851" y="47010"/>
        <a:ext cx="2439897" cy="1428387"/>
      </dsp:txXfrm>
    </dsp:sp>
    <dsp:sp modelId="{A71BA744-3612-47EC-921D-DD2F39C793D0}">
      <dsp:nvSpPr>
        <dsp:cNvPr id="0" name=""/>
        <dsp:cNvSpPr/>
      </dsp:nvSpPr>
      <dsp:spPr>
        <a:xfrm rot="5400000">
          <a:off x="6922805" y="1208068"/>
          <a:ext cx="1887924" cy="227589"/>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A638208-D6D3-409D-94BF-CD5CCD282894}">
      <dsp:nvSpPr>
        <dsp:cNvPr id="0" name=""/>
        <dsp:cNvSpPr/>
      </dsp:nvSpPr>
      <dsp:spPr>
        <a:xfrm>
          <a:off x="7356683" y="2571"/>
          <a:ext cx="2528775" cy="151726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EG" sz="2200" b="1" kern="1200">
              <a:solidFill>
                <a:schemeClr val="tx1"/>
              </a:solidFill>
            </a:rPr>
            <a:t>وقد صُنع باستخدام </a:t>
          </a:r>
          <a:r>
            <a:rPr lang="en-US" sz="2200" b="1" kern="1200">
              <a:solidFill>
                <a:schemeClr val="tx1"/>
              </a:solidFill>
            </a:rPr>
            <a:t> LCR </a:t>
          </a:r>
          <a:r>
            <a:rPr lang="ar-EG" sz="2200" b="1" kern="1200">
              <a:solidFill>
                <a:schemeClr val="tx1"/>
              </a:solidFill>
            </a:rPr>
            <a:t>العديد من أصناف الجبن</a:t>
          </a:r>
        </a:p>
      </dsp:txBody>
      <dsp:txXfrm>
        <a:off x="7401122" y="47010"/>
        <a:ext cx="2439897" cy="1428387"/>
      </dsp:txXfrm>
    </dsp:sp>
    <dsp:sp modelId="{399AB798-5A71-4A43-A413-C6C88F259DB7}">
      <dsp:nvSpPr>
        <dsp:cNvPr id="0" name=""/>
        <dsp:cNvSpPr/>
      </dsp:nvSpPr>
      <dsp:spPr>
        <a:xfrm>
          <a:off x="7356683" y="1899153"/>
          <a:ext cx="2528775" cy="151726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b="1" kern="1200" dirty="0">
              <a:solidFill>
                <a:schemeClr val="tx1"/>
              </a:solidFill>
            </a:rPr>
            <a:t>Cheddar, brick, </a:t>
          </a:r>
          <a:r>
            <a:rPr lang="en-US" sz="2200" b="1" kern="1200" dirty="0" err="1">
              <a:solidFill>
                <a:schemeClr val="tx1"/>
              </a:solidFill>
            </a:rPr>
            <a:t>colby</a:t>
          </a:r>
          <a:r>
            <a:rPr lang="en-US" sz="2200" b="1" kern="1200" dirty="0">
              <a:solidFill>
                <a:schemeClr val="tx1"/>
              </a:solidFill>
            </a:rPr>
            <a:t>, </a:t>
          </a:r>
          <a:r>
            <a:rPr lang="en-US" sz="2200" b="1" kern="1200" dirty="0" err="1">
              <a:solidFill>
                <a:schemeClr val="tx1"/>
              </a:solidFill>
            </a:rPr>
            <a:t>mozarella</a:t>
          </a:r>
          <a:r>
            <a:rPr lang="en-US" sz="2200" b="1" kern="1200" dirty="0">
              <a:solidFill>
                <a:schemeClr val="tx1"/>
              </a:solidFill>
            </a:rPr>
            <a:t>, edam, saint </a:t>
          </a:r>
          <a:r>
            <a:rPr lang="en-US" sz="2200" b="1" kern="1200" dirty="0" err="1">
              <a:solidFill>
                <a:schemeClr val="tx1"/>
              </a:solidFill>
            </a:rPr>
            <a:t>paulin</a:t>
          </a:r>
          <a:r>
            <a:rPr lang="en-US" sz="2200" b="1" kern="1200" dirty="0">
              <a:solidFill>
                <a:schemeClr val="tx1"/>
              </a:solidFill>
            </a:rPr>
            <a:t>, quag</a:t>
          </a:r>
          <a:endParaRPr lang="ar-EG" sz="2200" b="1" kern="1200" dirty="0">
            <a:solidFill>
              <a:schemeClr val="tx1"/>
            </a:solidFill>
          </a:endParaRPr>
        </a:p>
      </dsp:txBody>
      <dsp:txXfrm>
        <a:off x="7401122" y="1943592"/>
        <a:ext cx="2439897" cy="14283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F8251-8F40-4856-9FC5-FA8F4D2DFD26}">
      <dsp:nvSpPr>
        <dsp:cNvPr id="0" name=""/>
        <dsp:cNvSpPr/>
      </dsp:nvSpPr>
      <dsp:spPr>
        <a:xfrm>
          <a:off x="2349670" y="660351"/>
          <a:ext cx="509733" cy="91440"/>
        </a:xfrm>
        <a:custGeom>
          <a:avLst/>
          <a:gdLst/>
          <a:ahLst/>
          <a:cxnLst/>
          <a:rect l="0" t="0" r="0" b="0"/>
          <a:pathLst>
            <a:path>
              <a:moveTo>
                <a:pt x="0" y="45720"/>
              </a:moveTo>
              <a:lnTo>
                <a:pt x="50973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2591028" y="703369"/>
        <a:ext cx="27016" cy="5403"/>
      </dsp:txXfrm>
    </dsp:sp>
    <dsp:sp modelId="{003F0FBD-1996-497F-88F2-8BE14B532DBD}">
      <dsp:nvSpPr>
        <dsp:cNvPr id="0" name=""/>
        <dsp:cNvSpPr/>
      </dsp:nvSpPr>
      <dsp:spPr>
        <a:xfrm>
          <a:off x="2193" y="1288"/>
          <a:ext cx="2349277" cy="14095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dirty="0">
              <a:solidFill>
                <a:schemeClr val="tx1"/>
              </a:solidFill>
            </a:rPr>
            <a:t>تركيز مرتفع</a:t>
          </a:r>
          <a:endParaRPr lang="ar-EG" sz="2300" b="1" kern="1200" dirty="0">
            <a:solidFill>
              <a:schemeClr val="tx1"/>
            </a:solidFill>
          </a:endParaRPr>
        </a:p>
        <a:p>
          <a:pPr lvl="0" algn="ctr" defTabSz="1022350" rtl="1">
            <a:lnSpc>
              <a:spcPct val="90000"/>
            </a:lnSpc>
            <a:spcBef>
              <a:spcPct val="0"/>
            </a:spcBef>
            <a:spcAft>
              <a:spcPct val="35000"/>
            </a:spcAft>
          </a:pPr>
          <a:r>
            <a:rPr lang="ar-SA" sz="2300" b="1" kern="1200" dirty="0">
              <a:solidFill>
                <a:schemeClr val="tx1"/>
              </a:solidFill>
            </a:rPr>
            <a:t> (معامل تركيز</a:t>
          </a:r>
          <a:r>
            <a:rPr lang="ar-EG" sz="2300" b="1" kern="1200" dirty="0">
              <a:solidFill>
                <a:schemeClr val="tx1"/>
              </a:solidFill>
            </a:rPr>
            <a:t>2</a:t>
          </a:r>
          <a:r>
            <a:rPr lang="ar-SA" sz="2300" b="1" kern="1200" dirty="0">
              <a:solidFill>
                <a:schemeClr val="tx1"/>
              </a:solidFill>
            </a:rPr>
            <a:t>-6)</a:t>
          </a:r>
          <a:endParaRPr lang="ar-EG" sz="2300" b="1" kern="1200" dirty="0">
            <a:solidFill>
              <a:schemeClr val="tx1"/>
            </a:solidFill>
          </a:endParaRPr>
        </a:p>
      </dsp:txBody>
      <dsp:txXfrm>
        <a:off x="2193" y="1288"/>
        <a:ext cx="2349277" cy="1409566"/>
      </dsp:txXfrm>
    </dsp:sp>
    <dsp:sp modelId="{6FFED6FC-EF7C-45D1-9073-63B43514FB0B}">
      <dsp:nvSpPr>
        <dsp:cNvPr id="0" name=""/>
        <dsp:cNvSpPr/>
      </dsp:nvSpPr>
      <dsp:spPr>
        <a:xfrm>
          <a:off x="5239281" y="660351"/>
          <a:ext cx="509733" cy="91440"/>
        </a:xfrm>
        <a:custGeom>
          <a:avLst/>
          <a:gdLst/>
          <a:ahLst/>
          <a:cxnLst/>
          <a:rect l="0" t="0" r="0" b="0"/>
          <a:pathLst>
            <a:path>
              <a:moveTo>
                <a:pt x="0" y="45720"/>
              </a:moveTo>
              <a:lnTo>
                <a:pt x="509733" y="45720"/>
              </a:lnTo>
            </a:path>
          </a:pathLst>
        </a:custGeom>
        <a:noFill/>
        <a:ln w="6350" cap="flat" cmpd="sng" algn="ctr">
          <a:solidFill>
            <a:schemeClr val="accent5">
              <a:hueOff val="-1050478"/>
              <a:satOff val="-1461"/>
              <a:lumOff val="-5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5480639" y="703369"/>
        <a:ext cx="27016" cy="5403"/>
      </dsp:txXfrm>
    </dsp:sp>
    <dsp:sp modelId="{71A22898-560A-49E7-BE2E-47CF5632B0B1}">
      <dsp:nvSpPr>
        <dsp:cNvPr id="0" name=""/>
        <dsp:cNvSpPr/>
      </dsp:nvSpPr>
      <dsp:spPr>
        <a:xfrm>
          <a:off x="2891804" y="1288"/>
          <a:ext cx="2349277" cy="1409566"/>
        </a:xfrm>
        <a:prstGeom prst="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a:solidFill>
                <a:schemeClr val="tx1"/>
              </a:solidFill>
            </a:rPr>
            <a:t>يناسب تصنيع الجبن الطرية</a:t>
          </a:r>
          <a:endParaRPr lang="ar-EG" sz="2300" b="1" kern="1200">
            <a:solidFill>
              <a:schemeClr val="tx1"/>
            </a:solidFill>
          </a:endParaRPr>
        </a:p>
      </dsp:txBody>
      <dsp:txXfrm>
        <a:off x="2891804" y="1288"/>
        <a:ext cx="2349277" cy="1409566"/>
      </dsp:txXfrm>
    </dsp:sp>
    <dsp:sp modelId="{28B77AA4-D3E0-4E6A-99C5-2116640ED951}">
      <dsp:nvSpPr>
        <dsp:cNvPr id="0" name=""/>
        <dsp:cNvSpPr/>
      </dsp:nvSpPr>
      <dsp:spPr>
        <a:xfrm>
          <a:off x="8128891" y="660351"/>
          <a:ext cx="509733" cy="91440"/>
        </a:xfrm>
        <a:custGeom>
          <a:avLst/>
          <a:gdLst/>
          <a:ahLst/>
          <a:cxnLst/>
          <a:rect l="0" t="0" r="0" b="0"/>
          <a:pathLst>
            <a:path>
              <a:moveTo>
                <a:pt x="0" y="45720"/>
              </a:moveTo>
              <a:lnTo>
                <a:pt x="509733" y="45720"/>
              </a:lnTo>
            </a:path>
          </a:pathLst>
        </a:custGeom>
        <a:noFill/>
        <a:ln w="6350" cap="flat" cmpd="sng" algn="ctr">
          <a:solidFill>
            <a:schemeClr val="accent5">
              <a:hueOff val="-2100956"/>
              <a:satOff val="-2922"/>
              <a:lumOff val="-11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8370250" y="703369"/>
        <a:ext cx="27016" cy="5403"/>
      </dsp:txXfrm>
    </dsp:sp>
    <dsp:sp modelId="{D266ECFD-CC39-4301-B821-B2FD9CE09BB8}">
      <dsp:nvSpPr>
        <dsp:cNvPr id="0" name=""/>
        <dsp:cNvSpPr/>
      </dsp:nvSpPr>
      <dsp:spPr>
        <a:xfrm>
          <a:off x="5781414" y="1288"/>
          <a:ext cx="2349277" cy="1409566"/>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dirty="0">
              <a:solidFill>
                <a:schemeClr val="tx1"/>
              </a:solidFill>
            </a:rPr>
            <a:t>- زيادة فى التصافى تصل الي </a:t>
          </a:r>
          <a:r>
            <a:rPr lang="ar-EG" sz="2300" b="1" kern="1200" dirty="0">
              <a:solidFill>
                <a:schemeClr val="tx1"/>
              </a:solidFill>
            </a:rPr>
            <a:t>6</a:t>
          </a:r>
          <a:r>
            <a:rPr lang="ar-SA" sz="2300" b="1" kern="1200" dirty="0">
              <a:solidFill>
                <a:schemeClr val="tx1"/>
              </a:solidFill>
            </a:rPr>
            <a:t>-</a:t>
          </a:r>
          <a:r>
            <a:rPr lang="ar-EG" sz="2300" b="1" kern="1200" dirty="0">
              <a:solidFill>
                <a:schemeClr val="tx1"/>
              </a:solidFill>
            </a:rPr>
            <a:t>8</a:t>
          </a:r>
          <a:r>
            <a:rPr lang="ar-SA" sz="2300" b="1" kern="1200" dirty="0">
              <a:solidFill>
                <a:schemeClr val="tx1"/>
              </a:solidFill>
            </a:rPr>
            <a:t>%</a:t>
          </a:r>
          <a:endParaRPr lang="ar-EG" sz="2300" b="1" kern="1200" dirty="0">
            <a:solidFill>
              <a:schemeClr val="tx1"/>
            </a:solidFill>
          </a:endParaRPr>
        </a:p>
      </dsp:txBody>
      <dsp:txXfrm>
        <a:off x="5781414" y="1288"/>
        <a:ext cx="2349277" cy="1409566"/>
      </dsp:txXfrm>
    </dsp:sp>
    <dsp:sp modelId="{7B18948A-1CA2-4CC6-AA14-8BEF0BC5701B}">
      <dsp:nvSpPr>
        <dsp:cNvPr id="0" name=""/>
        <dsp:cNvSpPr/>
      </dsp:nvSpPr>
      <dsp:spPr>
        <a:xfrm>
          <a:off x="1176831" y="1409054"/>
          <a:ext cx="8668832" cy="509733"/>
        </a:xfrm>
        <a:custGeom>
          <a:avLst/>
          <a:gdLst/>
          <a:ahLst/>
          <a:cxnLst/>
          <a:rect l="0" t="0" r="0" b="0"/>
          <a:pathLst>
            <a:path>
              <a:moveTo>
                <a:pt x="8668832" y="0"/>
              </a:moveTo>
              <a:lnTo>
                <a:pt x="8668832" y="271966"/>
              </a:lnTo>
              <a:lnTo>
                <a:pt x="0" y="271966"/>
              </a:lnTo>
              <a:lnTo>
                <a:pt x="0" y="509733"/>
              </a:lnTo>
            </a:path>
          </a:pathLst>
        </a:custGeom>
        <a:noFill/>
        <a:ln w="6350" cap="flat" cmpd="sng" algn="ctr">
          <a:solidFill>
            <a:schemeClr val="accent5">
              <a:hueOff val="-3151433"/>
              <a:satOff val="-4383"/>
              <a:lumOff val="-16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5294106" y="1661219"/>
        <a:ext cx="434282" cy="5403"/>
      </dsp:txXfrm>
    </dsp:sp>
    <dsp:sp modelId="{8F9C31AA-4354-4F80-B5BF-162DE0B1A2CB}">
      <dsp:nvSpPr>
        <dsp:cNvPr id="0" name=""/>
        <dsp:cNvSpPr/>
      </dsp:nvSpPr>
      <dsp:spPr>
        <a:xfrm>
          <a:off x="8671025" y="1288"/>
          <a:ext cx="2349277" cy="1409566"/>
        </a:xfrm>
        <a:prstGeom prst="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dirty="0">
              <a:solidFill>
                <a:schemeClr val="tx1"/>
              </a:solidFill>
            </a:rPr>
            <a:t>- توفير </a:t>
          </a:r>
          <a:r>
            <a:rPr lang="ar-EG" sz="2300" b="1" kern="1200" dirty="0">
              <a:solidFill>
                <a:schemeClr val="tx1"/>
              </a:solidFill>
            </a:rPr>
            <a:t>في</a:t>
          </a:r>
          <a:r>
            <a:rPr lang="ar-SA" sz="2300" b="1" kern="1200" dirty="0">
              <a:solidFill>
                <a:schemeClr val="tx1"/>
              </a:solidFill>
            </a:rPr>
            <a:t> المنفحة والملح</a:t>
          </a:r>
          <a:endParaRPr lang="ar-EG" sz="2300" b="1" kern="1200" dirty="0">
            <a:solidFill>
              <a:schemeClr val="tx1"/>
            </a:solidFill>
          </a:endParaRPr>
        </a:p>
      </dsp:txBody>
      <dsp:txXfrm>
        <a:off x="8671025" y="1288"/>
        <a:ext cx="2349277" cy="1409566"/>
      </dsp:txXfrm>
    </dsp:sp>
    <dsp:sp modelId="{C0349AC8-CC77-400B-96E7-D20FD3748B63}">
      <dsp:nvSpPr>
        <dsp:cNvPr id="0" name=""/>
        <dsp:cNvSpPr/>
      </dsp:nvSpPr>
      <dsp:spPr>
        <a:xfrm>
          <a:off x="2349670" y="2610251"/>
          <a:ext cx="509733" cy="91440"/>
        </a:xfrm>
        <a:custGeom>
          <a:avLst/>
          <a:gdLst/>
          <a:ahLst/>
          <a:cxnLst/>
          <a:rect l="0" t="0" r="0" b="0"/>
          <a:pathLst>
            <a:path>
              <a:moveTo>
                <a:pt x="0" y="45720"/>
              </a:moveTo>
              <a:lnTo>
                <a:pt x="509733" y="45720"/>
              </a:lnTo>
            </a:path>
          </a:pathLst>
        </a:custGeom>
        <a:noFill/>
        <a:ln w="6350" cap="flat" cmpd="sng" algn="ctr">
          <a:solidFill>
            <a:schemeClr val="accent5">
              <a:hueOff val="-4201911"/>
              <a:satOff val="-5845"/>
              <a:lumOff val="-22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2591028" y="2653269"/>
        <a:ext cx="27016" cy="5403"/>
      </dsp:txXfrm>
    </dsp:sp>
    <dsp:sp modelId="{F2C40860-080B-44D2-81BB-36975785C9B3}">
      <dsp:nvSpPr>
        <dsp:cNvPr id="0" name=""/>
        <dsp:cNvSpPr/>
      </dsp:nvSpPr>
      <dsp:spPr>
        <a:xfrm>
          <a:off x="2193" y="1951188"/>
          <a:ext cx="2349277" cy="140956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EG" sz="2300" b="1" kern="1200">
              <a:solidFill>
                <a:schemeClr val="tx1"/>
              </a:solidFill>
            </a:rPr>
            <a:t>العيوب</a:t>
          </a:r>
        </a:p>
      </dsp:txBody>
      <dsp:txXfrm>
        <a:off x="2193" y="1951188"/>
        <a:ext cx="2349277" cy="1409566"/>
      </dsp:txXfrm>
    </dsp:sp>
    <dsp:sp modelId="{49FE77F0-D8B3-4CBE-9D40-09C1B846E497}">
      <dsp:nvSpPr>
        <dsp:cNvPr id="0" name=""/>
        <dsp:cNvSpPr/>
      </dsp:nvSpPr>
      <dsp:spPr>
        <a:xfrm>
          <a:off x="5239281" y="2610251"/>
          <a:ext cx="509733" cy="91440"/>
        </a:xfrm>
        <a:custGeom>
          <a:avLst/>
          <a:gdLst/>
          <a:ahLst/>
          <a:cxnLst/>
          <a:rect l="0" t="0" r="0" b="0"/>
          <a:pathLst>
            <a:path>
              <a:moveTo>
                <a:pt x="0" y="45720"/>
              </a:moveTo>
              <a:lnTo>
                <a:pt x="509733" y="45720"/>
              </a:lnTo>
            </a:path>
          </a:pathLst>
        </a:custGeom>
        <a:noFill/>
        <a:ln w="6350" cap="flat" cmpd="sng" algn="ctr">
          <a:solidFill>
            <a:schemeClr val="accent5">
              <a:hueOff val="-5252389"/>
              <a:satOff val="-7306"/>
              <a:lumOff val="-280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5480639" y="2653269"/>
        <a:ext cx="27016" cy="5403"/>
      </dsp:txXfrm>
    </dsp:sp>
    <dsp:sp modelId="{A8BF534F-C0F0-4F93-AAEF-2ED0E24737BC}">
      <dsp:nvSpPr>
        <dsp:cNvPr id="0" name=""/>
        <dsp:cNvSpPr/>
      </dsp:nvSpPr>
      <dsp:spPr>
        <a:xfrm>
          <a:off x="2891804" y="1951188"/>
          <a:ext cx="2349277" cy="1409566"/>
        </a:xfrm>
        <a:prstGeom prst="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a:solidFill>
                <a:schemeClr val="tx1"/>
              </a:solidFill>
            </a:rPr>
            <a:t>- يحتاج الي معدات خاصة</a:t>
          </a:r>
          <a:endParaRPr lang="ar-EG" sz="2300" b="1" kern="1200">
            <a:solidFill>
              <a:schemeClr val="tx1"/>
            </a:solidFill>
          </a:endParaRPr>
        </a:p>
      </dsp:txBody>
      <dsp:txXfrm>
        <a:off x="2891804" y="1951188"/>
        <a:ext cx="2349277" cy="1409566"/>
      </dsp:txXfrm>
    </dsp:sp>
    <dsp:sp modelId="{F80350BC-C5B4-4D9D-98C2-82C776786E56}">
      <dsp:nvSpPr>
        <dsp:cNvPr id="0" name=""/>
        <dsp:cNvSpPr/>
      </dsp:nvSpPr>
      <dsp:spPr>
        <a:xfrm>
          <a:off x="8128891" y="2610251"/>
          <a:ext cx="509733" cy="91440"/>
        </a:xfrm>
        <a:custGeom>
          <a:avLst/>
          <a:gdLst/>
          <a:ahLst/>
          <a:cxnLst/>
          <a:rect l="0" t="0" r="0" b="0"/>
          <a:pathLst>
            <a:path>
              <a:moveTo>
                <a:pt x="0" y="45720"/>
              </a:moveTo>
              <a:lnTo>
                <a:pt x="509733" y="45720"/>
              </a:lnTo>
            </a:path>
          </a:pathLst>
        </a:custGeom>
        <a:noFill/>
        <a:ln w="6350" cap="flat" cmpd="sng" algn="ctr">
          <a:solidFill>
            <a:schemeClr val="accent5">
              <a:hueOff val="-6302867"/>
              <a:satOff val="-8767"/>
              <a:lumOff val="-336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8370250" y="2653269"/>
        <a:ext cx="27016" cy="5403"/>
      </dsp:txXfrm>
    </dsp:sp>
    <dsp:sp modelId="{EEE35A17-C8CE-4B66-B380-86ECCC3EC043}">
      <dsp:nvSpPr>
        <dsp:cNvPr id="0" name=""/>
        <dsp:cNvSpPr/>
      </dsp:nvSpPr>
      <dsp:spPr>
        <a:xfrm>
          <a:off x="5781414" y="1951188"/>
          <a:ext cx="2349277" cy="1409566"/>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a:solidFill>
                <a:schemeClr val="tx1"/>
              </a:solidFill>
            </a:rPr>
            <a:t>تعديل طريقة التصنيع لتناسب التعامل مع المركز</a:t>
          </a:r>
          <a:endParaRPr lang="ar-EG" sz="2300" b="1" kern="1200">
            <a:solidFill>
              <a:schemeClr val="tx1"/>
            </a:solidFill>
          </a:endParaRPr>
        </a:p>
      </dsp:txBody>
      <dsp:txXfrm>
        <a:off x="5781414" y="1951188"/>
        <a:ext cx="2349277" cy="1409566"/>
      </dsp:txXfrm>
    </dsp:sp>
    <dsp:sp modelId="{D1DD1A25-C2D7-49B9-9E1F-8A88BA1FF9E6}">
      <dsp:nvSpPr>
        <dsp:cNvPr id="0" name=""/>
        <dsp:cNvSpPr/>
      </dsp:nvSpPr>
      <dsp:spPr>
        <a:xfrm>
          <a:off x="1176831" y="3358954"/>
          <a:ext cx="8668832" cy="509733"/>
        </a:xfrm>
        <a:custGeom>
          <a:avLst/>
          <a:gdLst/>
          <a:ahLst/>
          <a:cxnLst/>
          <a:rect l="0" t="0" r="0" b="0"/>
          <a:pathLst>
            <a:path>
              <a:moveTo>
                <a:pt x="8668832" y="0"/>
              </a:moveTo>
              <a:lnTo>
                <a:pt x="8668832" y="271966"/>
              </a:lnTo>
              <a:lnTo>
                <a:pt x="0" y="271966"/>
              </a:lnTo>
              <a:lnTo>
                <a:pt x="0" y="509733"/>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EG" sz="500" b="1" kern="1200">
            <a:solidFill>
              <a:schemeClr val="tx1"/>
            </a:solidFill>
          </a:endParaRPr>
        </a:p>
      </dsp:txBody>
      <dsp:txXfrm>
        <a:off x="5294106" y="3611119"/>
        <a:ext cx="434282" cy="5403"/>
      </dsp:txXfrm>
    </dsp:sp>
    <dsp:sp modelId="{FF0CD648-C17E-46EB-B060-4060E7CEAE9D}">
      <dsp:nvSpPr>
        <dsp:cNvPr id="0" name=""/>
        <dsp:cNvSpPr/>
      </dsp:nvSpPr>
      <dsp:spPr>
        <a:xfrm>
          <a:off x="8671025" y="1951188"/>
          <a:ext cx="2349277" cy="1409566"/>
        </a:xfrm>
        <a:prstGeom prst="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ar-SA" sz="2300" b="1" kern="1200">
              <a:solidFill>
                <a:schemeClr val="tx1"/>
              </a:solidFill>
            </a:rPr>
            <a:t>تختلف خواص الناتج عن الصنف المنتج بالطريقة التقليدية </a:t>
          </a:r>
          <a:endParaRPr lang="ar-EG" sz="2300" b="1" kern="1200">
            <a:solidFill>
              <a:schemeClr val="tx1"/>
            </a:solidFill>
          </a:endParaRPr>
        </a:p>
      </dsp:txBody>
      <dsp:txXfrm>
        <a:off x="8671025" y="1951188"/>
        <a:ext cx="2349277" cy="1409566"/>
      </dsp:txXfrm>
    </dsp:sp>
    <dsp:sp modelId="{B3BAF349-F205-4797-884D-D18A33D72C3E}">
      <dsp:nvSpPr>
        <dsp:cNvPr id="0" name=""/>
        <dsp:cNvSpPr/>
      </dsp:nvSpPr>
      <dsp:spPr>
        <a:xfrm>
          <a:off x="2193" y="3901088"/>
          <a:ext cx="2349277" cy="140956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1">
            <a:lnSpc>
              <a:spcPct val="90000"/>
            </a:lnSpc>
            <a:spcBef>
              <a:spcPct val="0"/>
            </a:spcBef>
            <a:spcAft>
              <a:spcPct val="35000"/>
            </a:spcAft>
          </a:pPr>
          <a:r>
            <a:rPr lang="en-US" sz="2300" b="1" kern="1200" dirty="0">
              <a:solidFill>
                <a:schemeClr val="tx1"/>
              </a:solidFill>
            </a:rPr>
            <a:t>Cheddar, feta, gouda, blue cheese</a:t>
          </a:r>
          <a:endParaRPr lang="ar-EG" sz="2300" b="1" kern="1200" dirty="0">
            <a:solidFill>
              <a:schemeClr val="tx1"/>
            </a:solidFill>
          </a:endParaRPr>
        </a:p>
      </dsp:txBody>
      <dsp:txXfrm>
        <a:off x="2193" y="3901088"/>
        <a:ext cx="2349277" cy="1409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AB101-365C-46C6-9023-526231EE6339}">
      <dsp:nvSpPr>
        <dsp:cNvPr id="0" name=""/>
        <dsp:cNvSpPr/>
      </dsp:nvSpPr>
      <dsp:spPr>
        <a:xfrm>
          <a:off x="7784" y="0"/>
          <a:ext cx="3147491" cy="439826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EG" sz="3300" b="1" kern="1200" dirty="0">
              <a:solidFill>
                <a:schemeClr val="tx1"/>
              </a:solidFill>
            </a:rPr>
            <a:t>مركز    </a:t>
          </a:r>
          <a:r>
            <a:rPr lang="en-US" sz="3300" b="1" kern="1200" dirty="0" err="1">
              <a:solidFill>
                <a:schemeClr val="tx1"/>
              </a:solidFill>
            </a:rPr>
            <a:t>Retentate</a:t>
          </a:r>
          <a:r>
            <a:rPr lang="ar-EG" sz="3300" b="1" kern="1200" dirty="0">
              <a:solidFill>
                <a:schemeClr val="tx1"/>
              </a:solidFill>
            </a:rPr>
            <a:t> وهو  الجزء من المحلول الاصلي الذي تتركز فيه الجزيئات  المحتجزة بواسطة  غشاء  الترشيح</a:t>
          </a:r>
        </a:p>
      </dsp:txBody>
      <dsp:txXfrm>
        <a:off x="99971" y="92187"/>
        <a:ext cx="2963117" cy="4213893"/>
      </dsp:txXfrm>
    </dsp:sp>
    <dsp:sp modelId="{C203C3B2-E33E-4690-ABE8-F09BE0B51BA9}">
      <dsp:nvSpPr>
        <dsp:cNvPr id="0" name=""/>
        <dsp:cNvSpPr/>
      </dsp:nvSpPr>
      <dsp:spPr>
        <a:xfrm>
          <a:off x="3684054" y="0"/>
          <a:ext cx="3147491" cy="439826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EG" sz="3300" b="1" kern="1200" dirty="0">
              <a:solidFill>
                <a:schemeClr val="tx1"/>
              </a:solidFill>
            </a:rPr>
            <a:t>الراشح  </a:t>
          </a:r>
          <a:r>
            <a:rPr lang="en-US" sz="3300" b="1" kern="1200" dirty="0">
              <a:solidFill>
                <a:schemeClr val="tx1"/>
              </a:solidFill>
            </a:rPr>
            <a:t> Permeate</a:t>
          </a:r>
          <a:r>
            <a:rPr lang="ar-EG" sz="3300" b="1" kern="1200" dirty="0">
              <a:solidFill>
                <a:schemeClr val="tx1"/>
              </a:solidFill>
            </a:rPr>
            <a:t>  وهو  الجزء  من  المحلول  المار  من  أغشيه  الترشيح  بما  يحمله  من  جزيئات  لها  القدرة  على  النفاذ  من  مسام  الغشاء</a:t>
          </a:r>
        </a:p>
      </dsp:txBody>
      <dsp:txXfrm>
        <a:off x="3776241" y="92187"/>
        <a:ext cx="2963117" cy="4213893"/>
      </dsp:txXfrm>
    </dsp:sp>
    <dsp:sp modelId="{948016D5-3B51-428A-AA5A-1EF15A652EEC}">
      <dsp:nvSpPr>
        <dsp:cNvPr id="0" name=""/>
        <dsp:cNvSpPr/>
      </dsp:nvSpPr>
      <dsp:spPr>
        <a:xfrm>
          <a:off x="7368098" y="0"/>
          <a:ext cx="3147491" cy="439826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EG" sz="4000" b="1" kern="1200" dirty="0">
              <a:solidFill>
                <a:schemeClr val="tx1"/>
              </a:solidFill>
            </a:rPr>
            <a:t>ويطلق علي النسبة بين وزن المركز ووزن المحلول الأصلي معامل التركيز</a:t>
          </a:r>
        </a:p>
      </dsp:txBody>
      <dsp:txXfrm>
        <a:off x="7460285" y="92187"/>
        <a:ext cx="2963117" cy="42138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70997-3CC3-467F-AE36-7298B50092F5}">
      <dsp:nvSpPr>
        <dsp:cNvPr id="0" name=""/>
        <dsp:cNvSpPr/>
      </dsp:nvSpPr>
      <dsp:spPr>
        <a:xfrm>
          <a:off x="0" y="-6813"/>
          <a:ext cx="9499158" cy="1074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EG" sz="2900" b="1" kern="1200" dirty="0">
              <a:solidFill>
                <a:schemeClr val="tx1"/>
              </a:solidFill>
            </a:rPr>
            <a:t>يُركّز اللبن في هذه الطريقة لنسبة مواد صلبة مقاربة لنوع الجبن المنتج</a:t>
          </a:r>
        </a:p>
      </dsp:txBody>
      <dsp:txXfrm>
        <a:off x="31466" y="24653"/>
        <a:ext cx="8249082" cy="1011406"/>
      </dsp:txXfrm>
    </dsp:sp>
    <dsp:sp modelId="{BF4600BA-8B3E-4F7A-8FB0-12110F5C59E2}">
      <dsp:nvSpPr>
        <dsp:cNvPr id="0" name=""/>
        <dsp:cNvSpPr/>
      </dsp:nvSpPr>
      <dsp:spPr>
        <a:xfrm>
          <a:off x="795554" y="1262858"/>
          <a:ext cx="9499158" cy="1074338"/>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EG" sz="2900" b="1" kern="1200">
              <a:solidFill>
                <a:schemeClr val="tx1"/>
              </a:solidFill>
            </a:rPr>
            <a:t>تزداد التصافي بدرجة ملحوظة</a:t>
          </a:r>
        </a:p>
      </dsp:txBody>
      <dsp:txXfrm>
        <a:off x="827020" y="1294324"/>
        <a:ext cx="7942352" cy="1011406"/>
      </dsp:txXfrm>
    </dsp:sp>
    <dsp:sp modelId="{F6BBE89E-734F-4B9B-BA3E-273630D029B8}">
      <dsp:nvSpPr>
        <dsp:cNvPr id="0" name=""/>
        <dsp:cNvSpPr/>
      </dsp:nvSpPr>
      <dsp:spPr>
        <a:xfrm>
          <a:off x="1579235" y="2532530"/>
          <a:ext cx="9499158" cy="1074338"/>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EG" sz="2900" b="1" kern="1200">
              <a:solidFill>
                <a:schemeClr val="tx1"/>
              </a:solidFill>
            </a:rPr>
            <a:t>لاتستخدم المعدات التقليدية</a:t>
          </a:r>
        </a:p>
      </dsp:txBody>
      <dsp:txXfrm>
        <a:off x="1610701" y="2563996"/>
        <a:ext cx="7954226" cy="1011406"/>
      </dsp:txXfrm>
    </dsp:sp>
    <dsp:sp modelId="{CE9DC6B8-7281-4ADA-AE0F-FF49987DAD6F}">
      <dsp:nvSpPr>
        <dsp:cNvPr id="0" name=""/>
        <dsp:cNvSpPr/>
      </dsp:nvSpPr>
      <dsp:spPr>
        <a:xfrm>
          <a:off x="2374789" y="3788574"/>
          <a:ext cx="9499158" cy="1101594"/>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0" kern="1200" dirty="0">
              <a:solidFill>
                <a:schemeClr val="tx1"/>
              </a:solidFill>
            </a:rPr>
            <a:t>يطبق  في  الجبن  الطرية </a:t>
          </a:r>
        </a:p>
        <a:p>
          <a:pPr lvl="0" algn="ctr" defTabSz="889000" rtl="1">
            <a:lnSpc>
              <a:spcPct val="90000"/>
            </a:lnSpc>
            <a:spcBef>
              <a:spcPct val="0"/>
            </a:spcBef>
            <a:spcAft>
              <a:spcPct val="35000"/>
            </a:spcAft>
          </a:pPr>
          <a:r>
            <a:rPr lang="en-US" sz="2000" b="0" kern="1200" dirty="0">
              <a:solidFill>
                <a:schemeClr val="tx1"/>
              </a:solidFill>
              <a:latin typeface="Arial"/>
              <a:ea typeface="Calibri"/>
              <a:cs typeface="Arial"/>
            </a:rPr>
            <a:t>Feta, mozzarella, </a:t>
          </a:r>
          <a:r>
            <a:rPr lang="en-US" sz="2000" b="0" kern="1200" dirty="0" err="1">
              <a:solidFill>
                <a:schemeClr val="tx1"/>
              </a:solidFill>
              <a:latin typeface="Arial"/>
              <a:ea typeface="Calibri"/>
              <a:cs typeface="Arial"/>
            </a:rPr>
            <a:t>quarg</a:t>
          </a:r>
          <a:r>
            <a:rPr lang="en-US" sz="2000" b="0" kern="1200" dirty="0">
              <a:solidFill>
                <a:schemeClr val="tx1"/>
              </a:solidFill>
              <a:latin typeface="Arial"/>
              <a:ea typeface="Calibri"/>
              <a:cs typeface="Arial"/>
            </a:rPr>
            <a:t>, camembert, ricotta, cream cheese, </a:t>
          </a:r>
          <a:endParaRPr lang="ar-EG" sz="2000" b="0" kern="1200" dirty="0">
            <a:solidFill>
              <a:schemeClr val="tx1"/>
            </a:solidFill>
          </a:endParaRPr>
        </a:p>
      </dsp:txBody>
      <dsp:txXfrm>
        <a:off x="2407054" y="3820839"/>
        <a:ext cx="7940754" cy="1037064"/>
      </dsp:txXfrm>
    </dsp:sp>
    <dsp:sp modelId="{7E7C7B72-E6CF-4AD7-97CC-DABE5A2ED3CC}">
      <dsp:nvSpPr>
        <dsp:cNvPr id="0" name=""/>
        <dsp:cNvSpPr/>
      </dsp:nvSpPr>
      <dsp:spPr>
        <a:xfrm>
          <a:off x="8800838" y="816031"/>
          <a:ext cx="698319" cy="69831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rtl="1">
            <a:lnSpc>
              <a:spcPct val="90000"/>
            </a:lnSpc>
            <a:spcBef>
              <a:spcPct val="0"/>
            </a:spcBef>
            <a:spcAft>
              <a:spcPct val="35000"/>
            </a:spcAft>
          </a:pPr>
          <a:endParaRPr lang="ar-EG" sz="3300" b="1" kern="1200">
            <a:solidFill>
              <a:schemeClr val="tx1"/>
            </a:solidFill>
          </a:endParaRPr>
        </a:p>
      </dsp:txBody>
      <dsp:txXfrm>
        <a:off x="8957960" y="816031"/>
        <a:ext cx="384075" cy="525485"/>
      </dsp:txXfrm>
    </dsp:sp>
    <dsp:sp modelId="{D8DF081C-5355-4AEB-A195-145793204D37}">
      <dsp:nvSpPr>
        <dsp:cNvPr id="0" name=""/>
        <dsp:cNvSpPr/>
      </dsp:nvSpPr>
      <dsp:spPr>
        <a:xfrm>
          <a:off x="9596393" y="2085703"/>
          <a:ext cx="698319" cy="698319"/>
        </a:xfrm>
        <a:prstGeom prst="downArrow">
          <a:avLst>
            <a:gd name="adj1" fmla="val 55000"/>
            <a:gd name="adj2" fmla="val 45000"/>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rtl="1">
            <a:lnSpc>
              <a:spcPct val="90000"/>
            </a:lnSpc>
            <a:spcBef>
              <a:spcPct val="0"/>
            </a:spcBef>
            <a:spcAft>
              <a:spcPct val="35000"/>
            </a:spcAft>
          </a:pPr>
          <a:endParaRPr lang="ar-EG" sz="3300" b="1" kern="1200">
            <a:solidFill>
              <a:schemeClr val="tx1"/>
            </a:solidFill>
          </a:endParaRPr>
        </a:p>
      </dsp:txBody>
      <dsp:txXfrm>
        <a:off x="9753515" y="2085703"/>
        <a:ext cx="384075" cy="525485"/>
      </dsp:txXfrm>
    </dsp:sp>
    <dsp:sp modelId="{72A4837B-CA6A-4C6A-8EAB-57D38859728D}">
      <dsp:nvSpPr>
        <dsp:cNvPr id="0" name=""/>
        <dsp:cNvSpPr/>
      </dsp:nvSpPr>
      <dsp:spPr>
        <a:xfrm>
          <a:off x="10380073" y="3355375"/>
          <a:ext cx="698319" cy="698319"/>
        </a:xfrm>
        <a:prstGeom prst="downArrow">
          <a:avLst>
            <a:gd name="adj1" fmla="val 55000"/>
            <a:gd name="adj2" fmla="val 45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rtl="1">
            <a:lnSpc>
              <a:spcPct val="90000"/>
            </a:lnSpc>
            <a:spcBef>
              <a:spcPct val="0"/>
            </a:spcBef>
            <a:spcAft>
              <a:spcPct val="35000"/>
            </a:spcAft>
          </a:pPr>
          <a:endParaRPr lang="ar-EG" sz="3300" b="1" kern="1200">
            <a:solidFill>
              <a:schemeClr val="tx1"/>
            </a:solidFill>
          </a:endParaRPr>
        </a:p>
      </dsp:txBody>
      <dsp:txXfrm>
        <a:off x="10537195" y="3355375"/>
        <a:ext cx="384075" cy="5254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4892D-9E00-4757-BA38-DA251BB9580A}">
      <dsp:nvSpPr>
        <dsp:cNvPr id="0" name=""/>
        <dsp:cNvSpPr/>
      </dsp:nvSpPr>
      <dsp:spPr>
        <a:xfrm rot="16200000">
          <a:off x="-1323936" y="1331574"/>
          <a:ext cx="4072588" cy="140943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a:solidFill>
                <a:schemeClr val="tx1"/>
              </a:solidFill>
            </a:rPr>
            <a:t>تركيز الشرش (الناتج من تصنيع الجبن بالطريقة التقليدية) بالترشيح الفائق</a:t>
          </a:r>
        </a:p>
      </dsp:txBody>
      <dsp:txXfrm rot="5400000">
        <a:off x="7638" y="814518"/>
        <a:ext cx="1409439" cy="2443552"/>
      </dsp:txXfrm>
    </dsp:sp>
    <dsp:sp modelId="{0D8A1E50-E6E3-40B1-8D08-2B82C0D1DA42}">
      <dsp:nvSpPr>
        <dsp:cNvPr id="0" name=""/>
        <dsp:cNvSpPr/>
      </dsp:nvSpPr>
      <dsp:spPr>
        <a:xfrm rot="16200000">
          <a:off x="191210" y="1331574"/>
          <a:ext cx="4072588" cy="1409439"/>
        </a:xfrm>
        <a:prstGeom prst="flowChartManualOperation">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a:solidFill>
                <a:schemeClr val="tx1"/>
              </a:solidFill>
            </a:rPr>
            <a:t>مميزات</a:t>
          </a:r>
        </a:p>
      </dsp:txBody>
      <dsp:txXfrm rot="5400000">
        <a:off x="1522784" y="814518"/>
        <a:ext cx="1409439" cy="2443552"/>
      </dsp:txXfrm>
    </dsp:sp>
    <dsp:sp modelId="{8CDCEEB4-EFF0-405A-B269-2230AEB2F575}">
      <dsp:nvSpPr>
        <dsp:cNvPr id="0" name=""/>
        <dsp:cNvSpPr/>
      </dsp:nvSpPr>
      <dsp:spPr>
        <a:xfrm rot="16200000">
          <a:off x="1706358" y="1331574"/>
          <a:ext cx="4072588" cy="1409439"/>
        </a:xfrm>
        <a:prstGeom prst="flowChartManualOperation">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dirty="0">
              <a:solidFill>
                <a:schemeClr val="tx1"/>
              </a:solidFill>
            </a:rPr>
            <a:t> زيادة تصافي الجبن</a:t>
          </a:r>
        </a:p>
      </dsp:txBody>
      <dsp:txXfrm rot="5400000">
        <a:off x="3037932" y="814518"/>
        <a:ext cx="1409439" cy="2443552"/>
      </dsp:txXfrm>
    </dsp:sp>
    <dsp:sp modelId="{73C872BB-2D26-4A75-A1F7-922DD8AB43FD}">
      <dsp:nvSpPr>
        <dsp:cNvPr id="0" name=""/>
        <dsp:cNvSpPr/>
      </dsp:nvSpPr>
      <dsp:spPr>
        <a:xfrm rot="16200000">
          <a:off x="3221506" y="1331574"/>
          <a:ext cx="4072588" cy="1409439"/>
        </a:xfrm>
        <a:prstGeom prst="flowChartManualOperati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dirty="0">
              <a:solidFill>
                <a:schemeClr val="tx1"/>
              </a:solidFill>
            </a:rPr>
            <a:t> استخدام الطريقة التقليدية فى التصنيع</a:t>
          </a:r>
        </a:p>
      </dsp:txBody>
      <dsp:txXfrm rot="5400000">
        <a:off x="4553080" y="814518"/>
        <a:ext cx="1409439" cy="2443552"/>
      </dsp:txXfrm>
    </dsp:sp>
    <dsp:sp modelId="{64551C3C-E24D-4A15-90E7-A13951D177A8}">
      <dsp:nvSpPr>
        <dsp:cNvPr id="0" name=""/>
        <dsp:cNvSpPr/>
      </dsp:nvSpPr>
      <dsp:spPr>
        <a:xfrm rot="16200000">
          <a:off x="4736653" y="1331574"/>
          <a:ext cx="4072588" cy="1409439"/>
        </a:xfrm>
        <a:prstGeom prst="flowChartManualOperation">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dirty="0">
              <a:solidFill>
                <a:schemeClr val="tx1"/>
              </a:solidFill>
            </a:rPr>
            <a:t> لا تختلف خواص الناتج عن الناتج بالطريقة التقليدية</a:t>
          </a:r>
        </a:p>
      </dsp:txBody>
      <dsp:txXfrm rot="5400000">
        <a:off x="6068227" y="814518"/>
        <a:ext cx="1409439" cy="2443552"/>
      </dsp:txXfrm>
    </dsp:sp>
    <dsp:sp modelId="{A2850B93-765D-444F-BD13-AC414DA7B3BB}">
      <dsp:nvSpPr>
        <dsp:cNvPr id="0" name=""/>
        <dsp:cNvSpPr/>
      </dsp:nvSpPr>
      <dsp:spPr>
        <a:xfrm rot="16200000">
          <a:off x="6251801" y="1331574"/>
          <a:ext cx="4072588" cy="1409439"/>
        </a:xfrm>
        <a:prstGeom prst="flowChartManualOperation">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a:solidFill>
                <a:schemeClr val="tx1"/>
              </a:solidFill>
            </a:rPr>
            <a:t>العيوب</a:t>
          </a:r>
        </a:p>
      </dsp:txBody>
      <dsp:txXfrm rot="5400000">
        <a:off x="7583375" y="814518"/>
        <a:ext cx="1409439" cy="2443552"/>
      </dsp:txXfrm>
    </dsp:sp>
    <dsp:sp modelId="{ACA5E0E4-0DB1-45B1-A940-0CAD899AB0DE}">
      <dsp:nvSpPr>
        <dsp:cNvPr id="0" name=""/>
        <dsp:cNvSpPr/>
      </dsp:nvSpPr>
      <dsp:spPr>
        <a:xfrm rot="16200000">
          <a:off x="7766948" y="1331574"/>
          <a:ext cx="4072588" cy="1409439"/>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a:solidFill>
                <a:schemeClr val="tx1"/>
              </a:solidFill>
            </a:rPr>
            <a:t>قد تظهر بعض العيوب في قوام الجبن إذا لم يتم تجنيس مركز الشرش بكفاءة</a:t>
          </a:r>
        </a:p>
      </dsp:txBody>
      <dsp:txXfrm rot="5400000">
        <a:off x="9098522" y="814518"/>
        <a:ext cx="1409439" cy="24435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3CD2-B900-4792-A9C0-E434BBDDC94C}">
      <dsp:nvSpPr>
        <dsp:cNvPr id="0" name=""/>
        <dsp:cNvSpPr/>
      </dsp:nvSpPr>
      <dsp:spPr>
        <a:xfrm>
          <a:off x="1283" y="411992"/>
          <a:ext cx="4205213" cy="4205213"/>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الطريقة </a:t>
          </a:r>
          <a:r>
            <a:rPr lang="ar-SA" sz="2400" b="1" kern="1200" dirty="0">
              <a:solidFill>
                <a:schemeClr val="tx1"/>
              </a:solidFill>
            </a:rPr>
            <a:t>التقليدية تعتمد على تجبن اللبن ثم ترشيح الخثرة الناتجة من الشرش والوصول بالخثرة إلى الدرجة المرغوبة من صلابة القوام</a:t>
          </a:r>
          <a:r>
            <a:rPr lang="ar-EG" sz="2400" b="1" kern="1200" dirty="0">
              <a:solidFill>
                <a:schemeClr val="tx1"/>
              </a:solidFill>
            </a:rPr>
            <a:t>.</a:t>
          </a:r>
        </a:p>
      </dsp:txBody>
      <dsp:txXfrm>
        <a:off x="617122" y="1027831"/>
        <a:ext cx="2973535" cy="2973535"/>
      </dsp:txXfrm>
    </dsp:sp>
    <dsp:sp modelId="{E2312B8E-C4ED-4E2A-B2AC-23D4BFCE4B22}">
      <dsp:nvSpPr>
        <dsp:cNvPr id="0" name=""/>
        <dsp:cNvSpPr/>
      </dsp:nvSpPr>
      <dsp:spPr>
        <a:xfrm rot="5400000">
          <a:off x="4553426" y="1957408"/>
          <a:ext cx="1471824" cy="1114381"/>
        </a:xfrm>
        <a:prstGeom prst="triangle">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068C6D5-2B97-45D2-8B10-9E0B4B667CCA}">
      <dsp:nvSpPr>
        <dsp:cNvPr id="0" name=""/>
        <dsp:cNvSpPr/>
      </dsp:nvSpPr>
      <dsp:spPr>
        <a:xfrm>
          <a:off x="6309103" y="411992"/>
          <a:ext cx="4205213" cy="4205213"/>
        </a:xfrm>
        <a:prstGeom prst="ellipse">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 الطريقة الحديثة ب</a:t>
          </a:r>
          <a:r>
            <a:rPr lang="ar-SA" sz="2400" b="1" kern="1200" dirty="0">
              <a:solidFill>
                <a:schemeClr val="tx1"/>
              </a:solidFill>
            </a:rPr>
            <a:t>استخدام الترشيح الفائق </a:t>
          </a:r>
          <a:r>
            <a:rPr lang="ar-EG" sz="2400" b="1" kern="1200" dirty="0">
              <a:solidFill>
                <a:schemeClr val="tx1"/>
              </a:solidFill>
            </a:rPr>
            <a:t>حيث </a:t>
          </a:r>
          <a:r>
            <a:rPr lang="ar-SA" sz="2400" b="1" kern="1200" dirty="0">
              <a:solidFill>
                <a:schemeClr val="tx1"/>
              </a:solidFill>
            </a:rPr>
            <a:t>يمكن فصل الماء وما به من مواد ذائبة في اللبن عدا بروتينات اللبن والدهن والتي تحتجز خلف غشاء الترشيح ويستمر في الترشيح حتى تصل نسبة المواد الصلبة في المركز إلى نفس نسبتها في الجبن</a:t>
          </a:r>
          <a:endParaRPr lang="ar-EG" sz="2400" b="1" kern="1200" dirty="0">
            <a:solidFill>
              <a:schemeClr val="tx1"/>
            </a:solidFill>
          </a:endParaRPr>
        </a:p>
      </dsp:txBody>
      <dsp:txXfrm>
        <a:off x="6924942" y="1027831"/>
        <a:ext cx="2973535" cy="29735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E3543-665E-4149-8046-A51CF7BB0E8E}">
      <dsp:nvSpPr>
        <dsp:cNvPr id="0" name=""/>
        <dsp:cNvSpPr/>
      </dsp:nvSpPr>
      <dsp:spPr>
        <a:xfrm rot="5400000">
          <a:off x="2036729" y="992117"/>
          <a:ext cx="1554308" cy="18724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A985DE-54E3-4546-B0B2-F5FE530260E3}">
      <dsp:nvSpPr>
        <dsp:cNvPr id="0" name=""/>
        <dsp:cNvSpPr/>
      </dsp:nvSpPr>
      <dsp:spPr>
        <a:xfrm>
          <a:off x="2394771" y="879"/>
          <a:ext cx="2080461" cy="12482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a:solidFill>
                <a:schemeClr val="tx1"/>
              </a:solidFill>
            </a:rPr>
            <a:t>زيادة تصافى الجبن الناتج </a:t>
          </a:r>
        </a:p>
      </dsp:txBody>
      <dsp:txXfrm>
        <a:off x="2431332" y="37440"/>
        <a:ext cx="2007339" cy="1175154"/>
      </dsp:txXfrm>
    </dsp:sp>
    <dsp:sp modelId="{0C22ED11-3E84-4ADB-9F23-784CB835AFC4}">
      <dsp:nvSpPr>
        <dsp:cNvPr id="0" name=""/>
        <dsp:cNvSpPr/>
      </dsp:nvSpPr>
      <dsp:spPr>
        <a:xfrm rot="5400000">
          <a:off x="2036729" y="2552463"/>
          <a:ext cx="1554308" cy="187241"/>
        </a:xfrm>
        <a:prstGeom prst="rect">
          <a:avLst/>
        </a:prstGeom>
        <a:solidFill>
          <a:schemeClr val="accent5">
            <a:hueOff val="-919168"/>
            <a:satOff val="-1278"/>
            <a:lumOff val="-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3EF4AC-743C-463B-86D4-8F2B47234785}">
      <dsp:nvSpPr>
        <dsp:cNvPr id="0" name=""/>
        <dsp:cNvSpPr/>
      </dsp:nvSpPr>
      <dsp:spPr>
        <a:xfrm>
          <a:off x="2394771" y="1561225"/>
          <a:ext cx="2080461" cy="1248276"/>
        </a:xfrm>
        <a:prstGeom prst="roundRect">
          <a:avLst>
            <a:gd name="adj" fmla="val 10000"/>
          </a:avLst>
        </a:prstGeom>
        <a:solidFill>
          <a:schemeClr val="accent5">
            <a:hueOff val="-817038"/>
            <a:satOff val="-1136"/>
            <a:lumOff val="-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اللبن المركز الناتج</a:t>
          </a:r>
          <a:r>
            <a:rPr lang="en-US" sz="1900" b="1" kern="1200">
              <a:solidFill>
                <a:schemeClr val="tx1"/>
              </a:solidFill>
            </a:rPr>
            <a:t>"Retentate"</a:t>
          </a:r>
          <a:r>
            <a:rPr lang="ar-EG" sz="1900" b="1" kern="1200">
              <a:solidFill>
                <a:schemeClr val="tx1"/>
              </a:solidFill>
            </a:rPr>
            <a:t> يحتوي على نسبة الدهن الكلية </a:t>
          </a:r>
        </a:p>
      </dsp:txBody>
      <dsp:txXfrm>
        <a:off x="2431332" y="1597786"/>
        <a:ext cx="2007339" cy="1175154"/>
      </dsp:txXfrm>
    </dsp:sp>
    <dsp:sp modelId="{43691D51-1C63-454B-BE25-E2108D01C68D}">
      <dsp:nvSpPr>
        <dsp:cNvPr id="0" name=""/>
        <dsp:cNvSpPr/>
      </dsp:nvSpPr>
      <dsp:spPr>
        <a:xfrm rot="5400000">
          <a:off x="2036729" y="4112809"/>
          <a:ext cx="1554308" cy="187241"/>
        </a:xfrm>
        <a:prstGeom prst="rect">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F8F4F-4DE7-49A1-B90E-DFDEB3AE7633}">
      <dsp:nvSpPr>
        <dsp:cNvPr id="0" name=""/>
        <dsp:cNvSpPr/>
      </dsp:nvSpPr>
      <dsp:spPr>
        <a:xfrm>
          <a:off x="2394771" y="3121571"/>
          <a:ext cx="2080461" cy="1248276"/>
        </a:xfrm>
        <a:prstGeom prst="roundRect">
          <a:avLst>
            <a:gd name="adj" fmla="val 10000"/>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الحصول على جبن ذو تركيب ومواصفات موحدة </a:t>
          </a:r>
        </a:p>
      </dsp:txBody>
      <dsp:txXfrm>
        <a:off x="2431332" y="3158132"/>
        <a:ext cx="2007339" cy="1175154"/>
      </dsp:txXfrm>
    </dsp:sp>
    <dsp:sp modelId="{F9C7F0C2-7DD5-4D09-9E48-C0DD12B51520}">
      <dsp:nvSpPr>
        <dsp:cNvPr id="0" name=""/>
        <dsp:cNvSpPr/>
      </dsp:nvSpPr>
      <dsp:spPr>
        <a:xfrm>
          <a:off x="2816902" y="4892983"/>
          <a:ext cx="2760975" cy="187241"/>
        </a:xfrm>
        <a:prstGeom prst="rect">
          <a:avLst/>
        </a:prstGeom>
        <a:solidFill>
          <a:schemeClr val="accent5">
            <a:hueOff val="-2757504"/>
            <a:satOff val="-3835"/>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A1D975-D098-44C8-ADF0-F9DEFCC45708}">
      <dsp:nvSpPr>
        <dsp:cNvPr id="0" name=""/>
        <dsp:cNvSpPr/>
      </dsp:nvSpPr>
      <dsp:spPr>
        <a:xfrm>
          <a:off x="2394771" y="4681917"/>
          <a:ext cx="2080461" cy="1248276"/>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التوفير فى بعض مستلزمات الإنتاج مثل المنفحة والبادئ والملح </a:t>
          </a:r>
        </a:p>
      </dsp:txBody>
      <dsp:txXfrm>
        <a:off x="2431332" y="4718478"/>
        <a:ext cx="2007339" cy="1175154"/>
      </dsp:txXfrm>
    </dsp:sp>
    <dsp:sp modelId="{46EF6D80-B274-49A1-B48A-AB838ACAF3FE}">
      <dsp:nvSpPr>
        <dsp:cNvPr id="0" name=""/>
        <dsp:cNvSpPr/>
      </dsp:nvSpPr>
      <dsp:spPr>
        <a:xfrm rot="16200000">
          <a:off x="4803743" y="4112809"/>
          <a:ext cx="1554308" cy="187241"/>
        </a:xfrm>
        <a:prstGeom prst="rect">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447BE-3B7B-4EC4-9804-63A7338E0781}">
      <dsp:nvSpPr>
        <dsp:cNvPr id="0" name=""/>
        <dsp:cNvSpPr/>
      </dsp:nvSpPr>
      <dsp:spPr>
        <a:xfrm>
          <a:off x="5161785" y="4681917"/>
          <a:ext cx="2080461" cy="1248276"/>
        </a:xfrm>
        <a:prstGeom prst="roundRect">
          <a:avLst>
            <a:gd name="adj" fmla="val 10000"/>
          </a:avLst>
        </a:prstGeom>
        <a:solidFill>
          <a:schemeClr val="accent5">
            <a:hueOff val="-3268153"/>
            <a:satOff val="-4546"/>
            <a:lumOff val="-1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تقليل مخاطرتلوث البيئة بالشرش الناتج عند تصنيع الجبن بالطريقة التقليدية</a:t>
          </a:r>
        </a:p>
      </dsp:txBody>
      <dsp:txXfrm>
        <a:off x="5198346" y="4718478"/>
        <a:ext cx="2007339" cy="1175154"/>
      </dsp:txXfrm>
    </dsp:sp>
    <dsp:sp modelId="{2828CC91-4711-4651-9D36-E4C0F4984D2C}">
      <dsp:nvSpPr>
        <dsp:cNvPr id="0" name=""/>
        <dsp:cNvSpPr/>
      </dsp:nvSpPr>
      <dsp:spPr>
        <a:xfrm rot="16200000">
          <a:off x="4803743" y="2552463"/>
          <a:ext cx="1554308" cy="187241"/>
        </a:xfrm>
        <a:prstGeom prst="rect">
          <a:avLst/>
        </a:prstGeom>
        <a:solidFill>
          <a:schemeClr val="accent5">
            <a:hueOff val="-4595840"/>
            <a:satOff val="-6392"/>
            <a:lumOff val="-2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284281-59AA-4815-9838-4AE02FC5079C}">
      <dsp:nvSpPr>
        <dsp:cNvPr id="0" name=""/>
        <dsp:cNvSpPr/>
      </dsp:nvSpPr>
      <dsp:spPr>
        <a:xfrm>
          <a:off x="5161785" y="3121571"/>
          <a:ext cx="2080461" cy="1248276"/>
        </a:xfrm>
        <a:prstGeom prst="roundRect">
          <a:avLst>
            <a:gd name="adj" fmla="val 10000"/>
          </a:avLst>
        </a:prstGeom>
        <a:solidFill>
          <a:schemeClr val="accent5">
            <a:hueOff val="-4085191"/>
            <a:satOff val="-5682"/>
            <a:lumOff val="-2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الراشح الناتج يمكن استخدامه فى أغراض صناعية كثيرة</a:t>
          </a:r>
        </a:p>
      </dsp:txBody>
      <dsp:txXfrm>
        <a:off x="5198346" y="3158132"/>
        <a:ext cx="2007339" cy="1175154"/>
      </dsp:txXfrm>
    </dsp:sp>
    <dsp:sp modelId="{55C87FFB-0D43-40EB-8781-0C0CBCF31D64}">
      <dsp:nvSpPr>
        <dsp:cNvPr id="0" name=""/>
        <dsp:cNvSpPr/>
      </dsp:nvSpPr>
      <dsp:spPr>
        <a:xfrm rot="16200000">
          <a:off x="4955159" y="1143533"/>
          <a:ext cx="1251476" cy="187241"/>
        </a:xfrm>
        <a:prstGeom prst="rect">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41722-DA5E-4807-94FF-FF0F1EE6D30A}">
      <dsp:nvSpPr>
        <dsp:cNvPr id="0" name=""/>
        <dsp:cNvSpPr/>
      </dsp:nvSpPr>
      <dsp:spPr>
        <a:xfrm>
          <a:off x="5161785" y="1561225"/>
          <a:ext cx="2080461" cy="1248276"/>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اختصار بعض خطوات الصناعة </a:t>
          </a:r>
        </a:p>
      </dsp:txBody>
      <dsp:txXfrm>
        <a:off x="5198346" y="1597786"/>
        <a:ext cx="2007339" cy="1175154"/>
      </dsp:txXfrm>
    </dsp:sp>
    <dsp:sp modelId="{AAFFF744-0BE2-4980-A21C-F923621BDDEB}">
      <dsp:nvSpPr>
        <dsp:cNvPr id="0" name=""/>
        <dsp:cNvSpPr/>
      </dsp:nvSpPr>
      <dsp:spPr>
        <a:xfrm rot="21228557">
          <a:off x="5575809" y="364869"/>
          <a:ext cx="2780207" cy="187241"/>
        </a:xfrm>
        <a:prstGeom prst="rect">
          <a:avLst/>
        </a:prstGeom>
        <a:solidFill>
          <a:schemeClr val="accent5">
            <a:hueOff val="-6434176"/>
            <a:satOff val="-8949"/>
            <a:lumOff val="-3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46F896-A26C-469A-A5B4-609E922201C6}">
      <dsp:nvSpPr>
        <dsp:cNvPr id="0" name=""/>
        <dsp:cNvSpPr/>
      </dsp:nvSpPr>
      <dsp:spPr>
        <a:xfrm>
          <a:off x="5161785" y="303711"/>
          <a:ext cx="2080461" cy="1248276"/>
        </a:xfrm>
        <a:prstGeom prst="roundRect">
          <a:avLst>
            <a:gd name="adj" fmla="val 10000"/>
          </a:avLst>
        </a:prstGeom>
        <a:solidFill>
          <a:schemeClr val="accent5">
            <a:hueOff val="-5719268"/>
            <a:satOff val="-7955"/>
            <a:lumOff val="-3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a:solidFill>
                <a:schemeClr val="tx1"/>
              </a:solidFill>
            </a:rPr>
            <a:t>تخفيض عدد العمال اللازمه للإنتاج. </a:t>
          </a:r>
        </a:p>
      </dsp:txBody>
      <dsp:txXfrm>
        <a:off x="5198346" y="340272"/>
        <a:ext cx="2007339" cy="1175154"/>
      </dsp:txXfrm>
    </dsp:sp>
    <dsp:sp modelId="{A7993265-4015-4FAD-8CB2-2D58EDBC63ED}">
      <dsp:nvSpPr>
        <dsp:cNvPr id="0" name=""/>
        <dsp:cNvSpPr/>
      </dsp:nvSpPr>
      <dsp:spPr>
        <a:xfrm rot="5400000">
          <a:off x="7570756" y="992117"/>
          <a:ext cx="1554308" cy="187241"/>
        </a:xfrm>
        <a:prstGeom prst="rect">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AC7200-251D-4F0C-B6E5-468A2AD1DB9A}">
      <dsp:nvSpPr>
        <dsp:cNvPr id="0" name=""/>
        <dsp:cNvSpPr/>
      </dsp:nvSpPr>
      <dsp:spPr>
        <a:xfrm>
          <a:off x="7928799" y="879"/>
          <a:ext cx="2080461" cy="1248276"/>
        </a:xfrm>
        <a:prstGeom prst="roundRect">
          <a:avLst>
            <a:gd name="adj" fmla="val 10000"/>
          </a:avLst>
        </a:prstGeom>
        <a:solidFill>
          <a:schemeClr val="accent5">
            <a:hueOff val="-6536306"/>
            <a:satOff val="-9092"/>
            <a:lumOff val="-34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سهولة عملية التعبئة </a:t>
          </a:r>
        </a:p>
      </dsp:txBody>
      <dsp:txXfrm>
        <a:off x="7965360" y="37440"/>
        <a:ext cx="2007339" cy="1175154"/>
      </dsp:txXfrm>
    </dsp:sp>
    <dsp:sp modelId="{ABF69138-2D86-443F-9603-F0CF21D85444}">
      <dsp:nvSpPr>
        <dsp:cNvPr id="0" name=""/>
        <dsp:cNvSpPr/>
      </dsp:nvSpPr>
      <dsp:spPr>
        <a:xfrm>
          <a:off x="7928799" y="1561225"/>
          <a:ext cx="2080461" cy="124827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a:solidFill>
                <a:schemeClr val="tx1"/>
              </a:solidFill>
            </a:rPr>
            <a:t>زيادة القيمة الغذائية للجبن الناتج</a:t>
          </a:r>
        </a:p>
      </dsp:txBody>
      <dsp:txXfrm>
        <a:off x="7965360" y="1597786"/>
        <a:ext cx="2007339" cy="117515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9901F-3C3E-4942-BEF7-6E8A977A4240}">
      <dsp:nvSpPr>
        <dsp:cNvPr id="0" name=""/>
        <dsp:cNvSpPr/>
      </dsp:nvSpPr>
      <dsp:spPr>
        <a:xfrm rot="16200000">
          <a:off x="-1908351" y="1914622"/>
          <a:ext cx="6029740" cy="2200494"/>
        </a:xfrm>
        <a:prstGeom prst="flowChartManualOperati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0" tIns="0" rIns="182811" bIns="0" numCol="1" spcCol="1270" anchor="ctr" anchorCtr="0">
          <a:noAutofit/>
        </a:bodyPr>
        <a:lstStyle/>
        <a:p>
          <a:pPr lvl="0" algn="ctr" defTabSz="1289050" rtl="1">
            <a:lnSpc>
              <a:spcPct val="90000"/>
            </a:lnSpc>
            <a:spcBef>
              <a:spcPct val="0"/>
            </a:spcBef>
            <a:spcAft>
              <a:spcPct val="35000"/>
            </a:spcAft>
          </a:pPr>
          <a:r>
            <a:rPr lang="ar-EG" sz="2900" b="1" kern="1200" dirty="0">
              <a:solidFill>
                <a:schemeClr val="tx1"/>
              </a:solidFill>
            </a:rPr>
            <a:t>من الصعب الوصول إلي تركيز الجوامد الكلية والبروتين في الجبن الأولية </a:t>
          </a:r>
          <a:r>
            <a:rPr lang="en-US" sz="2900" b="1" kern="1200" dirty="0" err="1">
              <a:solidFill>
                <a:schemeClr val="tx1"/>
              </a:solidFill>
            </a:rPr>
            <a:t>precheese</a:t>
          </a:r>
          <a:r>
            <a:rPr lang="en-US" sz="2900" b="1" kern="1200" dirty="0">
              <a:solidFill>
                <a:schemeClr val="tx1"/>
              </a:solidFill>
            </a:rPr>
            <a:t> </a:t>
          </a:r>
          <a:endParaRPr lang="ar-EG" sz="2900" b="1" kern="1200" dirty="0">
            <a:solidFill>
              <a:schemeClr val="tx1"/>
            </a:solidFill>
          </a:endParaRPr>
        </a:p>
      </dsp:txBody>
      <dsp:txXfrm rot="5400000">
        <a:off x="6272" y="1205947"/>
        <a:ext cx="2200494" cy="3617844"/>
      </dsp:txXfrm>
    </dsp:sp>
    <dsp:sp modelId="{2C085ADA-F183-4666-BB54-6A1BB32D0814}">
      <dsp:nvSpPr>
        <dsp:cNvPr id="0" name=""/>
        <dsp:cNvSpPr/>
      </dsp:nvSpPr>
      <dsp:spPr>
        <a:xfrm rot="16200000">
          <a:off x="457180" y="1914622"/>
          <a:ext cx="6029740" cy="2200494"/>
        </a:xfrm>
        <a:prstGeom prst="flowChartManualOperation">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0" tIns="0" rIns="182811" bIns="0" numCol="1" spcCol="1270" anchor="ctr" anchorCtr="0">
          <a:noAutofit/>
        </a:bodyPr>
        <a:lstStyle/>
        <a:p>
          <a:pPr lvl="0" algn="ctr" defTabSz="1289050" rtl="1">
            <a:lnSpc>
              <a:spcPct val="90000"/>
            </a:lnSpc>
            <a:spcBef>
              <a:spcPct val="0"/>
            </a:spcBef>
            <a:spcAft>
              <a:spcPct val="35000"/>
            </a:spcAft>
          </a:pPr>
          <a:r>
            <a:rPr lang="ar-EG" sz="2900" b="1" kern="1200" dirty="0">
              <a:solidFill>
                <a:schemeClr val="tx1"/>
              </a:solidFill>
            </a:rPr>
            <a:t>زيادة المادة الجافة في مركز </a:t>
          </a:r>
          <a:r>
            <a:rPr lang="en-US" sz="2900" b="1" kern="1200" dirty="0">
              <a:solidFill>
                <a:schemeClr val="tx1"/>
              </a:solidFill>
            </a:rPr>
            <a:t>UF</a:t>
          </a:r>
          <a:r>
            <a:rPr lang="ar-EG" sz="2900" b="1" kern="1200" dirty="0">
              <a:solidFill>
                <a:schemeClr val="tx1"/>
              </a:solidFill>
            </a:rPr>
            <a:t> بالتبخير للوصول الي مستوي المادة الجافة في الجبن  </a:t>
          </a:r>
        </a:p>
      </dsp:txBody>
      <dsp:txXfrm rot="5400000">
        <a:off x="2371803" y="1205947"/>
        <a:ext cx="2200494" cy="3617844"/>
      </dsp:txXfrm>
    </dsp:sp>
    <dsp:sp modelId="{E6A2115F-6B4F-40F7-8E7D-45EF8D831DA4}">
      <dsp:nvSpPr>
        <dsp:cNvPr id="0" name=""/>
        <dsp:cNvSpPr/>
      </dsp:nvSpPr>
      <dsp:spPr>
        <a:xfrm rot="16200000">
          <a:off x="2822712" y="1914622"/>
          <a:ext cx="6029740" cy="2200494"/>
        </a:xfrm>
        <a:prstGeom prst="flowChartManualOperation">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0" tIns="0" rIns="182811" bIns="0" numCol="1" spcCol="1270" anchor="ctr" anchorCtr="0">
          <a:noAutofit/>
        </a:bodyPr>
        <a:lstStyle/>
        <a:p>
          <a:pPr lvl="0" algn="ctr" defTabSz="1289050" rtl="1">
            <a:lnSpc>
              <a:spcPct val="90000"/>
            </a:lnSpc>
            <a:spcBef>
              <a:spcPct val="0"/>
            </a:spcBef>
            <a:spcAft>
              <a:spcPct val="35000"/>
            </a:spcAft>
          </a:pPr>
          <a:r>
            <a:rPr lang="ar-EG" sz="2900" b="1" kern="1200">
              <a:solidFill>
                <a:schemeClr val="tx1"/>
              </a:solidFill>
            </a:rPr>
            <a:t>تسخين مركز </a:t>
          </a:r>
          <a:r>
            <a:rPr lang="en-US" sz="2900" b="1" kern="1200">
              <a:solidFill>
                <a:schemeClr val="tx1"/>
              </a:solidFill>
            </a:rPr>
            <a:t>UF</a:t>
          </a:r>
          <a:r>
            <a:rPr lang="ar-EG" sz="2900" b="1" kern="1200">
              <a:solidFill>
                <a:schemeClr val="tx1"/>
              </a:solidFill>
            </a:rPr>
            <a:t> لدنترة بروتينات الشرش وتكوين معقد مع الكازينات </a:t>
          </a:r>
        </a:p>
      </dsp:txBody>
      <dsp:txXfrm rot="5400000">
        <a:off x="4737335" y="1205947"/>
        <a:ext cx="2200494" cy="3617844"/>
      </dsp:txXfrm>
    </dsp:sp>
    <dsp:sp modelId="{0CFA252A-E514-472A-8D06-84C7C7D79E9F}">
      <dsp:nvSpPr>
        <dsp:cNvPr id="0" name=""/>
        <dsp:cNvSpPr/>
      </dsp:nvSpPr>
      <dsp:spPr>
        <a:xfrm rot="16200000">
          <a:off x="5188244" y="1914622"/>
          <a:ext cx="6029740" cy="2200494"/>
        </a:xfrm>
        <a:prstGeom prst="flowChartManualOperation">
          <a:avLst/>
        </a:prstGeom>
        <a:solidFill>
          <a:schemeClr val="accent4">
            <a:hueOff val="7796769"/>
            <a:satOff val="-35976"/>
            <a:lumOff val="13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0" tIns="0" rIns="182811" bIns="0" numCol="1" spcCol="1270" anchor="ctr" anchorCtr="0">
          <a:noAutofit/>
        </a:bodyPr>
        <a:lstStyle/>
        <a:p>
          <a:pPr lvl="0" algn="ctr" defTabSz="1289050" rtl="1">
            <a:lnSpc>
              <a:spcPct val="90000"/>
            </a:lnSpc>
            <a:spcBef>
              <a:spcPct val="0"/>
            </a:spcBef>
            <a:spcAft>
              <a:spcPct val="35000"/>
            </a:spcAft>
          </a:pPr>
          <a:r>
            <a:rPr lang="ar-EG" sz="2900" b="1" kern="1200" dirty="0">
              <a:solidFill>
                <a:schemeClr val="tx1"/>
              </a:solidFill>
            </a:rPr>
            <a:t>استخدام الأغشية المعدنية </a:t>
          </a:r>
          <a:r>
            <a:rPr lang="en-US" sz="2900" b="1" kern="1200" dirty="0">
              <a:solidFill>
                <a:schemeClr val="tx1"/>
              </a:solidFill>
            </a:rPr>
            <a:t>mineral membranes</a:t>
          </a:r>
          <a:endParaRPr lang="ar-EG" sz="2900" b="1" kern="1200" dirty="0">
            <a:solidFill>
              <a:schemeClr val="tx1"/>
            </a:solidFill>
          </a:endParaRPr>
        </a:p>
      </dsp:txBody>
      <dsp:txXfrm rot="5400000">
        <a:off x="7102867" y="1205947"/>
        <a:ext cx="2200494" cy="3617844"/>
      </dsp:txXfrm>
    </dsp:sp>
    <dsp:sp modelId="{B01B8C71-1D61-4445-8F76-C7F25AFFBF9B}">
      <dsp:nvSpPr>
        <dsp:cNvPr id="0" name=""/>
        <dsp:cNvSpPr/>
      </dsp:nvSpPr>
      <dsp:spPr>
        <a:xfrm rot="16200000">
          <a:off x="7553776" y="1914622"/>
          <a:ext cx="6029740" cy="2200494"/>
        </a:xfrm>
        <a:prstGeom prst="flowChartManualOperation">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0" tIns="0" rIns="182811" bIns="0" numCol="1" spcCol="1270" anchor="ctr" anchorCtr="0">
          <a:noAutofit/>
        </a:bodyPr>
        <a:lstStyle/>
        <a:p>
          <a:pPr lvl="0" algn="ctr" defTabSz="1289050" rtl="1">
            <a:lnSpc>
              <a:spcPct val="90000"/>
            </a:lnSpc>
            <a:spcBef>
              <a:spcPct val="0"/>
            </a:spcBef>
            <a:spcAft>
              <a:spcPct val="35000"/>
            </a:spcAft>
          </a:pPr>
          <a:r>
            <a:rPr lang="ar-EG" sz="2900" b="1" kern="1200" dirty="0">
              <a:solidFill>
                <a:schemeClr val="tx1"/>
              </a:solidFill>
            </a:rPr>
            <a:t>إضافة مركز بروتين شرش مجفف أو مركز لبن كامل إلي مركز </a:t>
          </a:r>
          <a:r>
            <a:rPr lang="en-US" sz="2900" b="1" kern="1200" dirty="0">
              <a:solidFill>
                <a:schemeClr val="tx1"/>
              </a:solidFill>
            </a:rPr>
            <a:t>UF</a:t>
          </a:r>
          <a:endParaRPr lang="ar-EG" sz="2900" b="1" kern="1200" dirty="0">
            <a:solidFill>
              <a:schemeClr val="tx1"/>
            </a:solidFill>
          </a:endParaRPr>
        </a:p>
      </dsp:txBody>
      <dsp:txXfrm rot="5400000">
        <a:off x="9468399" y="1205947"/>
        <a:ext cx="2200494" cy="36178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9901F-3C3E-4942-BEF7-6E8A977A4240}">
      <dsp:nvSpPr>
        <dsp:cNvPr id="0" name=""/>
        <dsp:cNvSpPr/>
      </dsp:nvSpPr>
      <dsp:spPr>
        <a:xfrm rot="16200000">
          <a:off x="-2223960" y="2232440"/>
          <a:ext cx="6029740" cy="1564859"/>
        </a:xfrm>
        <a:prstGeom prst="flowChartManualOperati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557" bIns="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صناع الجبن الجافة باستخدام </a:t>
          </a:r>
          <a:r>
            <a:rPr lang="en-US" sz="2100" b="1" kern="1200" dirty="0">
              <a:solidFill>
                <a:schemeClr val="tx1"/>
              </a:solidFill>
            </a:rPr>
            <a:t>UF </a:t>
          </a:r>
          <a:r>
            <a:rPr lang="ar-EG" sz="2100" b="1" kern="1200" dirty="0">
              <a:solidFill>
                <a:schemeClr val="tx1"/>
              </a:solidFill>
            </a:rPr>
            <a:t> محدود جدا </a:t>
          </a:r>
        </a:p>
      </dsp:txBody>
      <dsp:txXfrm rot="5400000">
        <a:off x="8480" y="1205948"/>
        <a:ext cx="1564859" cy="3617844"/>
      </dsp:txXfrm>
    </dsp:sp>
    <dsp:sp modelId="{C2256436-F2BC-4F05-8ABB-77407807CF11}">
      <dsp:nvSpPr>
        <dsp:cNvPr id="0" name=""/>
        <dsp:cNvSpPr/>
      </dsp:nvSpPr>
      <dsp:spPr>
        <a:xfrm rot="16200000">
          <a:off x="-541735" y="2232440"/>
          <a:ext cx="6029740" cy="1564859"/>
        </a:xfrm>
        <a:prstGeom prst="flowChartManualOperation">
          <a:avLst/>
        </a:prstGeom>
        <a:solidFill>
          <a:schemeClr val="accent4">
            <a:hueOff val="1732615"/>
            <a:satOff val="-7995"/>
            <a:lumOff val="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557" bIns="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صعوبة الوصول الي معامل التركيز المطلوب</a:t>
          </a:r>
        </a:p>
        <a:p>
          <a:pPr lvl="0" algn="ctr" defTabSz="933450" rtl="1">
            <a:lnSpc>
              <a:spcPct val="90000"/>
            </a:lnSpc>
            <a:spcBef>
              <a:spcPct val="0"/>
            </a:spcBef>
            <a:spcAft>
              <a:spcPct val="35000"/>
            </a:spcAft>
          </a:pPr>
          <a:r>
            <a:rPr lang="ar-EG" sz="2100" b="1" kern="1200" dirty="0">
              <a:solidFill>
                <a:schemeClr val="tx1"/>
              </a:solidFill>
            </a:rPr>
            <a:t>كلما زاد معامل التركيز ادي الي صعوبة عمليات السمط والتمليح وسريان الحموضة</a:t>
          </a:r>
        </a:p>
      </dsp:txBody>
      <dsp:txXfrm rot="5400000">
        <a:off x="1690705" y="1205948"/>
        <a:ext cx="1564859" cy="3617844"/>
      </dsp:txXfrm>
    </dsp:sp>
    <dsp:sp modelId="{AED299A7-9BB0-4AC7-BFFD-9401DAF829FA}">
      <dsp:nvSpPr>
        <dsp:cNvPr id="0" name=""/>
        <dsp:cNvSpPr/>
      </dsp:nvSpPr>
      <dsp:spPr>
        <a:xfrm rot="16200000">
          <a:off x="1140488" y="2232440"/>
          <a:ext cx="6029740" cy="1564859"/>
        </a:xfrm>
        <a:prstGeom prst="flowChartManualOperation">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557" bIns="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صعوبة الحصول على مستوى مناسب من الأملاح واللاكتوز فى المركز الناتج</a:t>
          </a:r>
        </a:p>
      </dsp:txBody>
      <dsp:txXfrm rot="5400000">
        <a:off x="3372928" y="1205948"/>
        <a:ext cx="1564859" cy="3617844"/>
      </dsp:txXfrm>
    </dsp:sp>
    <dsp:sp modelId="{385B520C-2955-4F26-B4B3-87F90A7D9889}">
      <dsp:nvSpPr>
        <dsp:cNvPr id="0" name=""/>
        <dsp:cNvSpPr/>
      </dsp:nvSpPr>
      <dsp:spPr>
        <a:xfrm rot="16200000">
          <a:off x="2822712" y="2232440"/>
          <a:ext cx="6029740" cy="1564859"/>
        </a:xfrm>
        <a:prstGeom prst="flowChartManualOperation">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557" bIns="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ضعف قوة تماسك الخثرة الناتجة وصعوبة تقطيعها </a:t>
          </a:r>
        </a:p>
      </dsp:txBody>
      <dsp:txXfrm rot="5400000">
        <a:off x="5055152" y="1205948"/>
        <a:ext cx="1564859" cy="3617844"/>
      </dsp:txXfrm>
    </dsp:sp>
    <dsp:sp modelId="{0CFA252A-E514-472A-8D06-84C7C7D79E9F}">
      <dsp:nvSpPr>
        <dsp:cNvPr id="0" name=""/>
        <dsp:cNvSpPr/>
      </dsp:nvSpPr>
      <dsp:spPr>
        <a:xfrm rot="16200000">
          <a:off x="4504936" y="2232440"/>
          <a:ext cx="6029740" cy="1564859"/>
        </a:xfrm>
        <a:prstGeom prst="flowChartManualOperation">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557" bIns="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ضعف نشاط البادي</a:t>
          </a:r>
        </a:p>
      </dsp:txBody>
      <dsp:txXfrm rot="5400000">
        <a:off x="6737376" y="1205948"/>
        <a:ext cx="1564859" cy="3617844"/>
      </dsp:txXfrm>
    </dsp:sp>
    <dsp:sp modelId="{64650A5C-A2F9-4AD8-9273-6BD9C4CA1D8A}">
      <dsp:nvSpPr>
        <dsp:cNvPr id="0" name=""/>
        <dsp:cNvSpPr/>
      </dsp:nvSpPr>
      <dsp:spPr>
        <a:xfrm rot="16200000">
          <a:off x="6187160" y="2232440"/>
          <a:ext cx="6029740" cy="1564859"/>
        </a:xfrm>
        <a:prstGeom prst="flowChartManualOperation">
          <a:avLst/>
        </a:prstGeom>
        <a:solidFill>
          <a:schemeClr val="accent4">
            <a:hueOff val="8663077"/>
            <a:satOff val="-39973"/>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557" bIns="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بط التسوية</a:t>
          </a:r>
        </a:p>
        <a:p>
          <a:pPr lvl="0" algn="ctr" defTabSz="933450" rtl="1">
            <a:lnSpc>
              <a:spcPct val="90000"/>
            </a:lnSpc>
            <a:spcBef>
              <a:spcPct val="0"/>
            </a:spcBef>
            <a:spcAft>
              <a:spcPct val="35000"/>
            </a:spcAft>
          </a:pPr>
          <a:r>
            <a:rPr lang="ar-EG" sz="2100" b="1" kern="1200" dirty="0">
              <a:solidFill>
                <a:schemeClr val="tx1"/>
              </a:solidFill>
            </a:rPr>
            <a:t>ويرجع ذلك للاثر المبطي لبروتينات الشرش </a:t>
          </a:r>
        </a:p>
        <a:p>
          <a:pPr lvl="0" algn="ctr" defTabSz="933450" rtl="1">
            <a:lnSpc>
              <a:spcPct val="90000"/>
            </a:lnSpc>
            <a:spcBef>
              <a:spcPct val="0"/>
            </a:spcBef>
            <a:spcAft>
              <a:spcPct val="35000"/>
            </a:spcAft>
          </a:pPr>
          <a:r>
            <a:rPr lang="ar-EG" sz="2100" b="1" kern="1200" dirty="0">
              <a:solidFill>
                <a:schemeClr val="tx1"/>
              </a:solidFill>
            </a:rPr>
            <a:t>للانزيمات</a:t>
          </a:r>
        </a:p>
      </dsp:txBody>
      <dsp:txXfrm rot="5400000">
        <a:off x="8419600" y="1205948"/>
        <a:ext cx="1564859" cy="3617844"/>
      </dsp:txXfrm>
    </dsp:sp>
    <dsp:sp modelId="{B01B8C71-1D61-4445-8F76-C7F25AFFBF9B}">
      <dsp:nvSpPr>
        <dsp:cNvPr id="0" name=""/>
        <dsp:cNvSpPr/>
      </dsp:nvSpPr>
      <dsp:spPr>
        <a:xfrm rot="16200000">
          <a:off x="7869385" y="2232440"/>
          <a:ext cx="6029740" cy="1564859"/>
        </a:xfrm>
        <a:prstGeom prst="flowChartManualOperation">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0" rIns="134557" bIns="0" numCol="1" spcCol="1270" anchor="ctr" anchorCtr="0">
          <a:noAutofit/>
        </a:bodyPr>
        <a:lstStyle/>
        <a:p>
          <a:pPr lvl="0" algn="ctr" defTabSz="933450" rtl="1">
            <a:lnSpc>
              <a:spcPct val="90000"/>
            </a:lnSpc>
            <a:spcBef>
              <a:spcPct val="0"/>
            </a:spcBef>
            <a:spcAft>
              <a:spcPct val="35000"/>
            </a:spcAft>
          </a:pPr>
          <a:r>
            <a:rPr lang="ar-EG" sz="2100" b="1" kern="1200" dirty="0">
              <a:solidFill>
                <a:schemeClr val="tx1"/>
              </a:solidFill>
            </a:rPr>
            <a:t>الجبن المحضرة ب</a:t>
          </a:r>
          <a:r>
            <a:rPr lang="en-US" sz="2100" b="1" kern="1200" dirty="0">
              <a:solidFill>
                <a:schemeClr val="tx1"/>
              </a:solidFill>
            </a:rPr>
            <a:t> UF</a:t>
          </a:r>
          <a:r>
            <a:rPr lang="ar-EG" sz="2100" b="1" kern="1200" dirty="0">
              <a:solidFill>
                <a:schemeClr val="tx1"/>
              </a:solidFill>
            </a:rPr>
            <a:t> اقل قابلية للتجفيف اثناء عملية فصل الشرش عن الجبن المصنع بالطرق التقليدية</a:t>
          </a:r>
        </a:p>
      </dsp:txBody>
      <dsp:txXfrm rot="5400000">
        <a:off x="10101825" y="1205948"/>
        <a:ext cx="1564859" cy="3617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B8BFC-0A1B-47B9-95F4-295CCD823F82}">
      <dsp:nvSpPr>
        <dsp:cNvPr id="0" name=""/>
        <dsp:cNvSpPr/>
      </dsp:nvSpPr>
      <dsp:spPr>
        <a:xfrm rot="16200000">
          <a:off x="-1381266" y="1383801"/>
          <a:ext cx="5255302" cy="248769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ar-SA" sz="2400" b="1" kern="1200" dirty="0">
              <a:solidFill>
                <a:schemeClr val="tx1"/>
              </a:solidFill>
            </a:rPr>
            <a:t>الاسموزيه  العكسيه </a:t>
          </a:r>
          <a:r>
            <a:rPr lang="en-US" sz="2400" b="1" kern="1200" dirty="0">
              <a:solidFill>
                <a:schemeClr val="tx1"/>
              </a:solidFill>
            </a:rPr>
            <a:t>Reverse osmosis</a:t>
          </a:r>
        </a:p>
        <a:p>
          <a:pPr lvl="0" algn="ctr" defTabSz="1066800" rtl="1">
            <a:lnSpc>
              <a:spcPct val="90000"/>
            </a:lnSpc>
            <a:spcBef>
              <a:spcPct val="0"/>
            </a:spcBef>
            <a:spcAft>
              <a:spcPct val="35000"/>
            </a:spcAft>
          </a:pPr>
          <a:r>
            <a:rPr lang="en-US" sz="2400" b="1" kern="1200" dirty="0">
              <a:solidFill>
                <a:schemeClr val="tx1"/>
              </a:solidFill>
            </a:rPr>
            <a:t>(RO)  </a:t>
          </a:r>
          <a:endParaRPr lang="ar-EG" sz="2400" b="1" kern="1200" dirty="0">
            <a:solidFill>
              <a:schemeClr val="tx1"/>
            </a:solidFill>
          </a:endParaRPr>
        </a:p>
      </dsp:txBody>
      <dsp:txXfrm rot="5400000">
        <a:off x="2535" y="1051060"/>
        <a:ext cx="2487699" cy="3153182"/>
      </dsp:txXfrm>
    </dsp:sp>
    <dsp:sp modelId="{8EE3217C-182A-431B-ABB5-FF2A152C1119}">
      <dsp:nvSpPr>
        <dsp:cNvPr id="0" name=""/>
        <dsp:cNvSpPr/>
      </dsp:nvSpPr>
      <dsp:spPr>
        <a:xfrm rot="16200000">
          <a:off x="1293010" y="1383801"/>
          <a:ext cx="5255302" cy="2487699"/>
        </a:xfrm>
        <a:prstGeom prst="flowChartManualOperation">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ar-SA" sz="2400" b="1" kern="1200" dirty="0">
              <a:solidFill>
                <a:schemeClr val="tx1"/>
              </a:solidFill>
            </a:rPr>
            <a:t>الترشيح النانو</a:t>
          </a:r>
          <a:endParaRPr lang="en-US" sz="2400" b="1" kern="1200" dirty="0">
            <a:solidFill>
              <a:schemeClr val="tx1"/>
            </a:solidFill>
          </a:endParaRPr>
        </a:p>
        <a:p>
          <a:pPr lvl="0" algn="ctr" defTabSz="1066800" rtl="1">
            <a:lnSpc>
              <a:spcPct val="90000"/>
            </a:lnSpc>
            <a:spcBef>
              <a:spcPct val="0"/>
            </a:spcBef>
            <a:spcAft>
              <a:spcPct val="35000"/>
            </a:spcAft>
          </a:pPr>
          <a:r>
            <a:rPr lang="ar-SA" sz="2400" b="1" kern="1200" dirty="0">
              <a:solidFill>
                <a:schemeClr val="tx1"/>
              </a:solidFill>
            </a:rPr>
            <a:t> </a:t>
          </a:r>
          <a:r>
            <a:rPr lang="en-US" sz="2400" b="1" kern="1200" dirty="0">
              <a:solidFill>
                <a:schemeClr val="tx1"/>
              </a:solidFill>
            </a:rPr>
            <a:t>Nan filtration (NF)</a:t>
          </a:r>
          <a:endParaRPr lang="ar-EG" sz="2400" b="1" kern="1200" dirty="0">
            <a:solidFill>
              <a:schemeClr val="tx1"/>
            </a:solidFill>
          </a:endParaRPr>
        </a:p>
      </dsp:txBody>
      <dsp:txXfrm rot="5400000">
        <a:off x="2676811" y="1051060"/>
        <a:ext cx="2487699" cy="3153182"/>
      </dsp:txXfrm>
    </dsp:sp>
    <dsp:sp modelId="{E6F81ECC-E37C-46D6-A543-AB45FC5D30A8}">
      <dsp:nvSpPr>
        <dsp:cNvPr id="0" name=""/>
        <dsp:cNvSpPr/>
      </dsp:nvSpPr>
      <dsp:spPr>
        <a:xfrm rot="16200000">
          <a:off x="3967286" y="1383801"/>
          <a:ext cx="5255302" cy="2487699"/>
        </a:xfrm>
        <a:prstGeom prst="flowChartManualOperati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ar-SA" sz="2400" b="1" kern="1200" dirty="0">
              <a:solidFill>
                <a:schemeClr val="tx1"/>
              </a:solidFill>
            </a:rPr>
            <a:t>الترشيح  الفائق</a:t>
          </a:r>
          <a:endParaRPr lang="en-US" sz="2400" b="1" kern="1200" dirty="0">
            <a:solidFill>
              <a:schemeClr val="tx1"/>
            </a:solidFill>
          </a:endParaRPr>
        </a:p>
        <a:p>
          <a:pPr lvl="0" algn="ctr" defTabSz="1066800" rtl="1">
            <a:lnSpc>
              <a:spcPct val="90000"/>
            </a:lnSpc>
            <a:spcBef>
              <a:spcPct val="0"/>
            </a:spcBef>
            <a:spcAft>
              <a:spcPct val="35000"/>
            </a:spcAft>
          </a:pPr>
          <a:r>
            <a:rPr lang="en-US" sz="2400" b="1" kern="1200" dirty="0">
              <a:solidFill>
                <a:schemeClr val="tx1"/>
              </a:solidFill>
            </a:rPr>
            <a:t>Ultrafiltration</a:t>
          </a:r>
        </a:p>
        <a:p>
          <a:pPr lvl="0" algn="ctr" defTabSz="1066800" rtl="1">
            <a:lnSpc>
              <a:spcPct val="90000"/>
            </a:lnSpc>
            <a:spcBef>
              <a:spcPct val="0"/>
            </a:spcBef>
            <a:spcAft>
              <a:spcPct val="35000"/>
            </a:spcAft>
          </a:pPr>
          <a:r>
            <a:rPr lang="en-US" sz="2400" b="1" kern="1200" dirty="0">
              <a:solidFill>
                <a:schemeClr val="tx1"/>
              </a:solidFill>
            </a:rPr>
            <a:t>(UF) </a:t>
          </a:r>
          <a:endParaRPr lang="ar-EG" sz="2400" b="1" kern="1200" dirty="0">
            <a:solidFill>
              <a:schemeClr val="tx1"/>
            </a:solidFill>
          </a:endParaRPr>
        </a:p>
      </dsp:txBody>
      <dsp:txXfrm rot="5400000">
        <a:off x="5351087" y="1051060"/>
        <a:ext cx="2487699" cy="3153182"/>
      </dsp:txXfrm>
    </dsp:sp>
    <dsp:sp modelId="{1184571E-7A9F-48E9-A71A-183744645865}">
      <dsp:nvSpPr>
        <dsp:cNvPr id="0" name=""/>
        <dsp:cNvSpPr/>
      </dsp:nvSpPr>
      <dsp:spPr>
        <a:xfrm rot="16200000">
          <a:off x="6641563" y="1383801"/>
          <a:ext cx="5255302" cy="2487699"/>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ar-SA" sz="2400" b="1" kern="1200" dirty="0">
              <a:solidFill>
                <a:schemeClr val="tx1"/>
              </a:solidFill>
            </a:rPr>
            <a:t>الترشيح  الدقيق </a:t>
          </a:r>
          <a:r>
            <a:rPr lang="en-US" sz="2400" b="1" kern="1200" dirty="0">
              <a:solidFill>
                <a:schemeClr val="tx1"/>
              </a:solidFill>
            </a:rPr>
            <a:t>Microfiltration</a:t>
          </a:r>
        </a:p>
        <a:p>
          <a:pPr lvl="0" algn="ctr" defTabSz="1066800" rtl="1">
            <a:lnSpc>
              <a:spcPct val="90000"/>
            </a:lnSpc>
            <a:spcBef>
              <a:spcPct val="0"/>
            </a:spcBef>
            <a:spcAft>
              <a:spcPct val="35000"/>
            </a:spcAft>
          </a:pPr>
          <a:r>
            <a:rPr lang="en-US" sz="2400" b="1" kern="1200" dirty="0">
              <a:solidFill>
                <a:schemeClr val="tx1"/>
              </a:solidFill>
            </a:rPr>
            <a:t>(MF)</a:t>
          </a:r>
          <a:endParaRPr lang="ar-EG" sz="2400" b="1" kern="1200" dirty="0">
            <a:solidFill>
              <a:schemeClr val="tx1"/>
            </a:solidFill>
          </a:endParaRPr>
        </a:p>
      </dsp:txBody>
      <dsp:txXfrm rot="5400000">
        <a:off x="8025364" y="1051060"/>
        <a:ext cx="2487699" cy="3153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4CB4A-7F51-4AE2-A00D-05159FF3379D}">
      <dsp:nvSpPr>
        <dsp:cNvPr id="0" name=""/>
        <dsp:cNvSpPr/>
      </dsp:nvSpPr>
      <dsp:spPr>
        <a:xfrm>
          <a:off x="0" y="-25508"/>
          <a:ext cx="5163834" cy="8633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b="1" kern="1200" dirty="0">
              <a:solidFill>
                <a:schemeClr val="tx1"/>
              </a:solidFill>
            </a:rPr>
            <a:t>تحتجز  جميع  الجزيئات</a:t>
          </a:r>
          <a:r>
            <a:rPr lang="ar-EG" sz="2300" b="1" kern="1200" dirty="0">
              <a:solidFill>
                <a:schemeClr val="tx1"/>
              </a:solidFill>
            </a:rPr>
            <a:t> </a:t>
          </a:r>
          <a:r>
            <a:rPr lang="ar-SA" sz="2300" b="1" kern="1200" dirty="0">
              <a:solidFill>
                <a:schemeClr val="tx1"/>
              </a:solidFill>
            </a:rPr>
            <a:t>والايونات </a:t>
          </a:r>
          <a:endParaRPr lang="ar-EG" sz="2300" b="1" kern="1200" dirty="0">
            <a:solidFill>
              <a:schemeClr val="tx1"/>
            </a:solidFill>
          </a:endParaRPr>
        </a:p>
      </dsp:txBody>
      <dsp:txXfrm>
        <a:off x="25288" y="-220"/>
        <a:ext cx="4131162" cy="812804"/>
      </dsp:txXfrm>
    </dsp:sp>
    <dsp:sp modelId="{4A070DDB-D503-4954-B4D0-E3E0B1CE6AD6}">
      <dsp:nvSpPr>
        <dsp:cNvPr id="0" name=""/>
        <dsp:cNvSpPr/>
      </dsp:nvSpPr>
      <dsp:spPr>
        <a:xfrm>
          <a:off x="385610" y="957786"/>
          <a:ext cx="5163834" cy="863380"/>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b="1" kern="1200" dirty="0">
              <a:solidFill>
                <a:schemeClr val="tx1"/>
              </a:solidFill>
            </a:rPr>
            <a:t>الراشح  فى  هذه  الحالة  ماء  نقى خالى تماما  من  المواد  الذائبة</a:t>
          </a:r>
          <a:endParaRPr lang="ar-EG" sz="2300" b="1" kern="1200" dirty="0">
            <a:solidFill>
              <a:schemeClr val="tx1"/>
            </a:solidFill>
          </a:endParaRPr>
        </a:p>
      </dsp:txBody>
      <dsp:txXfrm>
        <a:off x="410898" y="983074"/>
        <a:ext cx="4166449" cy="812804"/>
      </dsp:txXfrm>
    </dsp:sp>
    <dsp:sp modelId="{FA36BFE3-3B46-4D40-9C9E-07637E65EA26}">
      <dsp:nvSpPr>
        <dsp:cNvPr id="0" name=""/>
        <dsp:cNvSpPr/>
      </dsp:nvSpPr>
      <dsp:spPr>
        <a:xfrm>
          <a:off x="771221" y="1941081"/>
          <a:ext cx="5163834" cy="863380"/>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dirty="0">
              <a:solidFill>
                <a:schemeClr val="tx1"/>
              </a:solidFill>
            </a:rPr>
            <a:t>حجم المسام </a:t>
          </a:r>
          <a:r>
            <a:rPr lang="en-US" sz="2300" b="1" kern="1200" dirty="0">
              <a:solidFill>
                <a:schemeClr val="tx1"/>
              </a:solidFill>
            </a:rPr>
            <a:t>0.1</a:t>
          </a:r>
          <a:r>
            <a:rPr lang="ar-EG" sz="2300" b="1" kern="1200" dirty="0">
              <a:solidFill>
                <a:schemeClr val="tx1"/>
              </a:solidFill>
            </a:rPr>
            <a:t> – </a:t>
          </a:r>
          <a:r>
            <a:rPr lang="en-US" sz="2300" b="1" kern="1200" dirty="0">
              <a:solidFill>
                <a:schemeClr val="tx1"/>
              </a:solidFill>
            </a:rPr>
            <a:t>1.0</a:t>
          </a:r>
          <a:r>
            <a:rPr lang="ar-EG" sz="2300" b="1" kern="1200" dirty="0">
              <a:solidFill>
                <a:schemeClr val="tx1"/>
              </a:solidFill>
            </a:rPr>
            <a:t>(  </a:t>
          </a:r>
          <a:r>
            <a:rPr lang="en-US" sz="2300" b="1" kern="1200" dirty="0">
              <a:solidFill>
                <a:schemeClr val="tx1"/>
              </a:solidFill>
            </a:rPr>
            <a:t>nm</a:t>
          </a:r>
          <a:r>
            <a:rPr lang="ar-EG" sz="2300" b="1" kern="1200" dirty="0">
              <a:solidFill>
                <a:schemeClr val="tx1"/>
              </a:solidFill>
            </a:rPr>
            <a:t> )</a:t>
          </a:r>
        </a:p>
      </dsp:txBody>
      <dsp:txXfrm>
        <a:off x="796509" y="1966369"/>
        <a:ext cx="4166449" cy="812804"/>
      </dsp:txXfrm>
    </dsp:sp>
    <dsp:sp modelId="{01553E68-4971-4A18-B6F6-4F3720CD1972}">
      <dsp:nvSpPr>
        <dsp:cNvPr id="0" name=""/>
        <dsp:cNvSpPr/>
      </dsp:nvSpPr>
      <dsp:spPr>
        <a:xfrm>
          <a:off x="1156832" y="2924375"/>
          <a:ext cx="5163834" cy="863380"/>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dirty="0">
              <a:solidFill>
                <a:schemeClr val="tx1"/>
              </a:solidFill>
            </a:rPr>
            <a:t>تحتجزالجزيئات اقل من </a:t>
          </a:r>
          <a:r>
            <a:rPr lang="en-US" sz="2300" b="1" kern="1200" dirty="0">
              <a:solidFill>
                <a:schemeClr val="tx1"/>
              </a:solidFill>
            </a:rPr>
            <a:t>100</a:t>
          </a:r>
          <a:r>
            <a:rPr lang="ar-EG" sz="2300" b="1" kern="1200" dirty="0">
              <a:solidFill>
                <a:schemeClr val="tx1"/>
              </a:solidFill>
            </a:rPr>
            <a:t> دالتون</a:t>
          </a:r>
          <a:r>
            <a:rPr lang="ar-SA" sz="2300" b="1" kern="1200" dirty="0">
              <a:solidFill>
                <a:schemeClr val="tx1"/>
              </a:solidFill>
            </a:rPr>
            <a:t>0</a:t>
          </a:r>
          <a:endParaRPr lang="ar-EG" sz="2300" b="1" kern="1200" dirty="0">
            <a:solidFill>
              <a:schemeClr val="tx1"/>
            </a:solidFill>
          </a:endParaRPr>
        </a:p>
      </dsp:txBody>
      <dsp:txXfrm>
        <a:off x="1182120" y="2949663"/>
        <a:ext cx="4166449" cy="812804"/>
      </dsp:txXfrm>
    </dsp:sp>
    <dsp:sp modelId="{37A928B8-D651-49D8-9264-9E36315BE05E}">
      <dsp:nvSpPr>
        <dsp:cNvPr id="0" name=""/>
        <dsp:cNvSpPr/>
      </dsp:nvSpPr>
      <dsp:spPr>
        <a:xfrm>
          <a:off x="1542443" y="3856653"/>
          <a:ext cx="5163834" cy="965415"/>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dirty="0">
              <a:solidFill>
                <a:schemeClr val="tx1"/>
              </a:solidFill>
            </a:rPr>
            <a:t>ضغط التشغيل اعلي من </a:t>
          </a:r>
          <a:r>
            <a:rPr lang="en-US" sz="2300" b="1" kern="1200" dirty="0">
              <a:solidFill>
                <a:schemeClr val="tx1"/>
              </a:solidFill>
            </a:rPr>
            <a:t>30</a:t>
          </a:r>
          <a:r>
            <a:rPr lang="ar-EG" sz="2300" b="1" kern="1200" dirty="0">
              <a:solidFill>
                <a:schemeClr val="tx1"/>
              </a:solidFill>
            </a:rPr>
            <a:t> – </a:t>
          </a:r>
          <a:r>
            <a:rPr lang="en-US" sz="2300" b="1" kern="1200" dirty="0">
              <a:solidFill>
                <a:schemeClr val="tx1"/>
              </a:solidFill>
            </a:rPr>
            <a:t>60</a:t>
          </a:r>
          <a:r>
            <a:rPr lang="ar-EG" sz="2300" b="1" kern="1200" dirty="0">
              <a:solidFill>
                <a:schemeClr val="tx1"/>
              </a:solidFill>
            </a:rPr>
            <a:t> بار</a:t>
          </a:r>
        </a:p>
      </dsp:txBody>
      <dsp:txXfrm>
        <a:off x="1570719" y="3884929"/>
        <a:ext cx="4160473" cy="908863"/>
      </dsp:txXfrm>
    </dsp:sp>
    <dsp:sp modelId="{5445535C-B095-4D1D-A732-1E3A22A2ED10}">
      <dsp:nvSpPr>
        <dsp:cNvPr id="0" name=""/>
        <dsp:cNvSpPr/>
      </dsp:nvSpPr>
      <dsp:spPr>
        <a:xfrm>
          <a:off x="4602636" y="605239"/>
          <a:ext cx="561197" cy="56119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EG" sz="2600" b="1" kern="1200">
            <a:solidFill>
              <a:schemeClr val="tx1"/>
            </a:solidFill>
          </a:endParaRPr>
        </a:p>
      </dsp:txBody>
      <dsp:txXfrm>
        <a:off x="4728905" y="605239"/>
        <a:ext cx="308659" cy="422301"/>
      </dsp:txXfrm>
    </dsp:sp>
    <dsp:sp modelId="{5790E203-34AB-4E8A-8E8E-685B230DA848}">
      <dsp:nvSpPr>
        <dsp:cNvPr id="0" name=""/>
        <dsp:cNvSpPr/>
      </dsp:nvSpPr>
      <dsp:spPr>
        <a:xfrm>
          <a:off x="4988247" y="1588533"/>
          <a:ext cx="561197" cy="561197"/>
        </a:xfrm>
        <a:prstGeom prst="downArrow">
          <a:avLst>
            <a:gd name="adj1" fmla="val 55000"/>
            <a:gd name="adj2" fmla="val 45000"/>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EG" sz="2600" b="1" kern="1200">
            <a:solidFill>
              <a:schemeClr val="tx1"/>
            </a:solidFill>
          </a:endParaRPr>
        </a:p>
      </dsp:txBody>
      <dsp:txXfrm>
        <a:off x="5114516" y="1588533"/>
        <a:ext cx="308659" cy="422301"/>
      </dsp:txXfrm>
    </dsp:sp>
    <dsp:sp modelId="{894D35E0-514D-4254-9A72-13DD84ECF889}">
      <dsp:nvSpPr>
        <dsp:cNvPr id="0" name=""/>
        <dsp:cNvSpPr/>
      </dsp:nvSpPr>
      <dsp:spPr>
        <a:xfrm>
          <a:off x="5373858" y="2557438"/>
          <a:ext cx="561197" cy="561197"/>
        </a:xfrm>
        <a:prstGeom prst="downArrow">
          <a:avLst>
            <a:gd name="adj1" fmla="val 55000"/>
            <a:gd name="adj2" fmla="val 45000"/>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EG" sz="2600" b="1" kern="1200">
            <a:solidFill>
              <a:schemeClr val="tx1"/>
            </a:solidFill>
          </a:endParaRPr>
        </a:p>
      </dsp:txBody>
      <dsp:txXfrm>
        <a:off x="5500127" y="2557438"/>
        <a:ext cx="308659" cy="422301"/>
      </dsp:txXfrm>
    </dsp:sp>
    <dsp:sp modelId="{548C9351-CEAF-4FF6-AE50-6E56509B9F2A}">
      <dsp:nvSpPr>
        <dsp:cNvPr id="0" name=""/>
        <dsp:cNvSpPr/>
      </dsp:nvSpPr>
      <dsp:spPr>
        <a:xfrm>
          <a:off x="5759469" y="3550326"/>
          <a:ext cx="561197" cy="561197"/>
        </a:xfrm>
        <a:prstGeom prst="downArrow">
          <a:avLst>
            <a:gd name="adj1" fmla="val 55000"/>
            <a:gd name="adj2" fmla="val 45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EG" sz="2600" b="1" kern="1200">
            <a:solidFill>
              <a:schemeClr val="tx1"/>
            </a:solidFill>
          </a:endParaRPr>
        </a:p>
      </dsp:txBody>
      <dsp:txXfrm>
        <a:off x="5885738" y="3550326"/>
        <a:ext cx="308659" cy="422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8EB66-4E75-4975-8FF9-D2DEDE67BA4B}">
      <dsp:nvSpPr>
        <dsp:cNvPr id="0" name=""/>
        <dsp:cNvSpPr/>
      </dsp:nvSpPr>
      <dsp:spPr>
        <a:xfrm>
          <a:off x="0" y="4167413"/>
          <a:ext cx="6400800" cy="911728"/>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t>الجزيئات التي تحتجز من </a:t>
          </a:r>
          <a:r>
            <a:rPr lang="en-US" sz="2400" b="1" kern="1200" dirty="0"/>
            <a:t>100  </a:t>
          </a:r>
          <a:r>
            <a:rPr lang="ar-EG" sz="2400" b="1" kern="1200" dirty="0"/>
            <a:t> - </a:t>
          </a:r>
          <a:r>
            <a:rPr lang="en-US" sz="2400" b="1" kern="1200" dirty="0"/>
            <a:t>200</a:t>
          </a:r>
          <a:r>
            <a:rPr lang="ar-EG" sz="2400" b="1" kern="1200" dirty="0"/>
            <a:t> دالتون</a:t>
          </a:r>
        </a:p>
      </dsp:txBody>
      <dsp:txXfrm>
        <a:off x="0" y="4167413"/>
        <a:ext cx="6400800" cy="911728"/>
      </dsp:txXfrm>
    </dsp:sp>
    <dsp:sp modelId="{103D8AA5-4E66-4623-A844-257110F27FDF}">
      <dsp:nvSpPr>
        <dsp:cNvPr id="0" name=""/>
        <dsp:cNvSpPr/>
      </dsp:nvSpPr>
      <dsp:spPr>
        <a:xfrm rot="10800000">
          <a:off x="0" y="2778851"/>
          <a:ext cx="6400800" cy="1402237"/>
        </a:xfrm>
        <a:prstGeom prst="upArrowCallout">
          <a:avLst/>
        </a:prstGeom>
        <a:solidFill>
          <a:schemeClr val="accent5">
            <a:hueOff val="-2451115"/>
            <a:satOff val="-3409"/>
            <a:lumOff val="-130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t>حجم المسام </a:t>
          </a:r>
          <a:r>
            <a:rPr lang="en-US" sz="2400" b="1" kern="1200" dirty="0"/>
            <a:t>1</a:t>
          </a:r>
          <a:r>
            <a:rPr lang="ar-EG" sz="2400" b="1" kern="1200" dirty="0"/>
            <a:t> – </a:t>
          </a:r>
          <a:r>
            <a:rPr lang="en-US" sz="2400" b="1" kern="1200" dirty="0"/>
            <a:t>5</a:t>
          </a:r>
          <a:r>
            <a:rPr lang="ar-EG" sz="2400" b="1" kern="1200" dirty="0"/>
            <a:t>(  </a:t>
          </a:r>
          <a:r>
            <a:rPr lang="en-US" sz="2400" b="1" kern="1200" dirty="0"/>
            <a:t>nm</a:t>
          </a:r>
          <a:r>
            <a:rPr lang="ar-EG" sz="2400" b="1" kern="1200" dirty="0"/>
            <a:t> )</a:t>
          </a:r>
        </a:p>
        <a:p>
          <a:pPr lvl="0" algn="ctr" defTabSz="1066800" rtl="1">
            <a:lnSpc>
              <a:spcPct val="90000"/>
            </a:lnSpc>
            <a:spcBef>
              <a:spcPct val="0"/>
            </a:spcBef>
            <a:spcAft>
              <a:spcPct val="35000"/>
            </a:spcAft>
          </a:pPr>
          <a:r>
            <a:rPr lang="ar-EG" sz="2400" b="1" kern="1200" dirty="0"/>
            <a:t>ضغط التشغيل </a:t>
          </a:r>
          <a:r>
            <a:rPr lang="en-US" sz="2400" b="1" kern="1200" dirty="0"/>
            <a:t>20</a:t>
          </a:r>
          <a:r>
            <a:rPr lang="ar-EG" sz="2400" b="1" kern="1200" dirty="0"/>
            <a:t>– </a:t>
          </a:r>
          <a:r>
            <a:rPr lang="en-US" sz="2400" b="1" kern="1200" dirty="0"/>
            <a:t>40</a:t>
          </a:r>
          <a:r>
            <a:rPr lang="ar-EG" sz="2400" b="1" kern="1200" dirty="0"/>
            <a:t> بار</a:t>
          </a:r>
        </a:p>
      </dsp:txBody>
      <dsp:txXfrm rot="10800000">
        <a:off x="0" y="2778851"/>
        <a:ext cx="6400800" cy="911132"/>
      </dsp:txXfrm>
    </dsp:sp>
    <dsp:sp modelId="{2ACFC7E0-176F-4F39-AA7C-99FE594C4FC8}">
      <dsp:nvSpPr>
        <dsp:cNvPr id="0" name=""/>
        <dsp:cNvSpPr/>
      </dsp:nvSpPr>
      <dsp:spPr>
        <a:xfrm rot="10800000">
          <a:off x="0" y="1390289"/>
          <a:ext cx="6400800" cy="1402237"/>
        </a:xfrm>
        <a:prstGeom prst="upArrowCallout">
          <a:avLst/>
        </a:prstGeom>
        <a:solidFill>
          <a:schemeClr val="accent5">
            <a:hueOff val="-4902230"/>
            <a:satOff val="-6819"/>
            <a:lumOff val="-261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a:t>تعتبر طريقة للتركيز مقترنه بازالة  الاملاح فى  نفس الوقت0</a:t>
          </a:r>
          <a:endParaRPr lang="ar-EG" sz="2400" b="1" kern="1200" dirty="0"/>
        </a:p>
      </dsp:txBody>
      <dsp:txXfrm rot="10800000">
        <a:off x="0" y="1390289"/>
        <a:ext cx="6400800" cy="911132"/>
      </dsp:txXfrm>
    </dsp:sp>
    <dsp:sp modelId="{B14FEDBE-A7F9-4E4B-917D-FF7AEAF0070D}">
      <dsp:nvSpPr>
        <dsp:cNvPr id="0" name=""/>
        <dsp:cNvSpPr/>
      </dsp:nvSpPr>
      <dsp:spPr>
        <a:xfrm rot="10800000">
          <a:off x="0" y="1727"/>
          <a:ext cx="6400800" cy="1402237"/>
        </a:xfrm>
        <a:prstGeom prst="upArrowCallout">
          <a:avLst/>
        </a:prstGeom>
        <a:solidFill>
          <a:schemeClr val="accent5">
            <a:hueOff val="-7353344"/>
            <a:satOff val="-10228"/>
            <a:lumOff val="-392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a:t>مرحله  وسطية  بين  أغشية  الاسموزية  العكسيه وأغشية  الترشيح  الفائق </a:t>
          </a:r>
          <a:endParaRPr lang="ar-EG" sz="2400" b="1" kern="1200" dirty="0"/>
        </a:p>
      </dsp:txBody>
      <dsp:txXfrm rot="10800000">
        <a:off x="0" y="1727"/>
        <a:ext cx="6400800" cy="911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FF758-B462-435C-BA4F-ADFEA0B7E08F}">
      <dsp:nvSpPr>
        <dsp:cNvPr id="0" name=""/>
        <dsp:cNvSpPr/>
      </dsp:nvSpPr>
      <dsp:spPr>
        <a:xfrm>
          <a:off x="0" y="4275314"/>
          <a:ext cx="6679096" cy="7014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ضغط التشغيل </a:t>
          </a:r>
          <a:r>
            <a:rPr lang="en-US" sz="2400" b="1" kern="1200" dirty="0">
              <a:solidFill>
                <a:schemeClr val="tx1"/>
              </a:solidFill>
            </a:rPr>
            <a:t>1</a:t>
          </a:r>
          <a:r>
            <a:rPr lang="ar-EG" sz="2400" b="1" kern="1200" dirty="0">
              <a:solidFill>
                <a:schemeClr val="tx1"/>
              </a:solidFill>
            </a:rPr>
            <a:t>-</a:t>
          </a:r>
          <a:r>
            <a:rPr lang="en-US" sz="2400" b="1" kern="1200" dirty="0">
              <a:solidFill>
                <a:schemeClr val="tx1"/>
              </a:solidFill>
            </a:rPr>
            <a:t>10 </a:t>
          </a:r>
          <a:r>
            <a:rPr lang="ar-EG" sz="2400" b="1" kern="1200" dirty="0">
              <a:solidFill>
                <a:schemeClr val="tx1"/>
              </a:solidFill>
            </a:rPr>
            <a:t> بار</a:t>
          </a:r>
        </a:p>
      </dsp:txBody>
      <dsp:txXfrm>
        <a:off x="0" y="4275314"/>
        <a:ext cx="6679096" cy="701400"/>
      </dsp:txXfrm>
    </dsp:sp>
    <dsp:sp modelId="{FA9B9B29-8638-47D8-A976-FA641EDE589E}">
      <dsp:nvSpPr>
        <dsp:cNvPr id="0" name=""/>
        <dsp:cNvSpPr/>
      </dsp:nvSpPr>
      <dsp:spPr>
        <a:xfrm rot="10800000">
          <a:off x="0" y="3207080"/>
          <a:ext cx="6679096" cy="1078754"/>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EG" sz="2400" b="1" kern="1200" dirty="0">
              <a:solidFill>
                <a:schemeClr val="tx1"/>
              </a:solidFill>
            </a:rPr>
            <a:t>الجزيئات التي تحتجز من </a:t>
          </a:r>
          <a:r>
            <a:rPr lang="en-US" sz="2400" b="1" kern="1200" dirty="0">
              <a:solidFill>
                <a:schemeClr val="tx1"/>
              </a:solidFill>
            </a:rPr>
            <a:t>200</a:t>
          </a:r>
          <a:r>
            <a:rPr lang="ar-EG" sz="2400" b="1" kern="1200" dirty="0">
              <a:solidFill>
                <a:schemeClr val="tx1"/>
              </a:solidFill>
            </a:rPr>
            <a:t> - </a:t>
          </a:r>
          <a:r>
            <a:rPr lang="en-US" sz="2400" b="1" kern="1200" dirty="0">
              <a:solidFill>
                <a:schemeClr val="tx1"/>
              </a:solidFill>
            </a:rPr>
            <a:t>100000</a:t>
          </a:r>
          <a:r>
            <a:rPr lang="ar-EG" sz="2400" b="1" kern="1200" dirty="0">
              <a:solidFill>
                <a:schemeClr val="tx1"/>
              </a:solidFill>
            </a:rPr>
            <a:t> دالتون</a:t>
          </a:r>
        </a:p>
      </dsp:txBody>
      <dsp:txXfrm rot="10800000">
        <a:off x="0" y="3207080"/>
        <a:ext cx="6679096" cy="700942"/>
      </dsp:txXfrm>
    </dsp:sp>
    <dsp:sp modelId="{3D049ED9-EB1D-4635-B6E8-336DB6BE1AD3}">
      <dsp:nvSpPr>
        <dsp:cNvPr id="0" name=""/>
        <dsp:cNvSpPr/>
      </dsp:nvSpPr>
      <dsp:spPr>
        <a:xfrm rot="10800000">
          <a:off x="0" y="2138847"/>
          <a:ext cx="6679096" cy="1078754"/>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EG" sz="2800" b="1" kern="1200" dirty="0">
              <a:solidFill>
                <a:schemeClr val="tx1"/>
              </a:solidFill>
            </a:rPr>
            <a:t>حجم المسام </a:t>
          </a:r>
          <a:r>
            <a:rPr lang="en-US" sz="2800" b="1" kern="1200" dirty="0">
              <a:solidFill>
                <a:schemeClr val="tx1"/>
              </a:solidFill>
            </a:rPr>
            <a:t>2</a:t>
          </a:r>
          <a:r>
            <a:rPr lang="ar-EG" sz="2800" b="1" kern="1200" dirty="0">
              <a:solidFill>
                <a:schemeClr val="tx1"/>
              </a:solidFill>
            </a:rPr>
            <a:t>– </a:t>
          </a:r>
          <a:r>
            <a:rPr lang="en-US" sz="2800" b="1" kern="1200" dirty="0">
              <a:solidFill>
                <a:schemeClr val="tx1"/>
              </a:solidFill>
            </a:rPr>
            <a:t> 400</a:t>
          </a:r>
          <a:r>
            <a:rPr lang="ar-EG" sz="2800" b="1" kern="1200" dirty="0">
              <a:solidFill>
                <a:schemeClr val="tx1"/>
              </a:solidFill>
            </a:rPr>
            <a:t>(  </a:t>
          </a:r>
          <a:r>
            <a:rPr lang="en-US" sz="2800" b="1" kern="1200" dirty="0">
              <a:solidFill>
                <a:schemeClr val="tx1"/>
              </a:solidFill>
            </a:rPr>
            <a:t>nm</a:t>
          </a:r>
          <a:r>
            <a:rPr lang="ar-EG" sz="2800" b="1" kern="1200" dirty="0">
              <a:solidFill>
                <a:schemeClr val="tx1"/>
              </a:solidFill>
            </a:rPr>
            <a:t> )</a:t>
          </a:r>
        </a:p>
      </dsp:txBody>
      <dsp:txXfrm rot="10800000">
        <a:off x="0" y="2138847"/>
        <a:ext cx="6679096" cy="700942"/>
      </dsp:txXfrm>
    </dsp:sp>
    <dsp:sp modelId="{27C33821-505A-4CCB-9DB0-9598E6419EEE}">
      <dsp:nvSpPr>
        <dsp:cNvPr id="0" name=""/>
        <dsp:cNvSpPr/>
      </dsp:nvSpPr>
      <dsp:spPr>
        <a:xfrm rot="10800000">
          <a:off x="0" y="1070613"/>
          <a:ext cx="6679096" cy="1078754"/>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a:solidFill>
                <a:schemeClr val="tx1"/>
              </a:solidFill>
            </a:rPr>
            <a:t>تسمح  للجزيئات  العضويه الذائبة والاملاح  بالمرور</a:t>
          </a:r>
          <a:endParaRPr lang="ar-EG" sz="2400" b="1" kern="1200" dirty="0">
            <a:solidFill>
              <a:schemeClr val="tx1"/>
            </a:solidFill>
          </a:endParaRPr>
        </a:p>
      </dsp:txBody>
      <dsp:txXfrm rot="10800000">
        <a:off x="0" y="1070613"/>
        <a:ext cx="6679096" cy="700942"/>
      </dsp:txXfrm>
    </dsp:sp>
    <dsp:sp modelId="{2311B5A5-2CD6-4683-9D2E-41E6A476B414}">
      <dsp:nvSpPr>
        <dsp:cNvPr id="0" name=""/>
        <dsp:cNvSpPr/>
      </dsp:nvSpPr>
      <dsp:spPr>
        <a:xfrm rot="10800000">
          <a:off x="0" y="2380"/>
          <a:ext cx="6679096" cy="1078754"/>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rPr>
            <a:t>احتجاز  الجزيئات </a:t>
          </a:r>
          <a:r>
            <a:rPr lang="ar-EG" sz="2000" b="1" kern="1200" dirty="0">
              <a:solidFill>
                <a:schemeClr val="tx1"/>
              </a:solidFill>
            </a:rPr>
            <a:t>ا</a:t>
          </a:r>
          <a:r>
            <a:rPr lang="ar-SA" sz="2000" b="1" kern="1200" dirty="0">
              <a:solidFill>
                <a:schemeClr val="tx1"/>
              </a:solidFill>
            </a:rPr>
            <a:t>لكبيرة (الغرويات والمواد  المعلقة) </a:t>
          </a:r>
          <a:endParaRPr lang="ar-EG" sz="2000" b="1" kern="1200" dirty="0">
            <a:solidFill>
              <a:schemeClr val="tx1"/>
            </a:solidFill>
          </a:endParaRPr>
        </a:p>
      </dsp:txBody>
      <dsp:txXfrm rot="10800000">
        <a:off x="0" y="2380"/>
        <a:ext cx="6679096" cy="700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E1393-9AB6-4F22-B33D-138B633118EB}">
      <dsp:nvSpPr>
        <dsp:cNvPr id="0" name=""/>
        <dsp:cNvSpPr/>
      </dsp:nvSpPr>
      <dsp:spPr>
        <a:xfrm rot="10800000">
          <a:off x="0" y="0"/>
          <a:ext cx="5573485" cy="811120"/>
        </a:xfrm>
        <a:prstGeom prst="trapezoid">
          <a:avLst>
            <a:gd name="adj" fmla="val 5726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a:t>احتجاز المواد  المعلقة والجسيمات والأحياء الدقيقة</a:t>
          </a:r>
          <a:endParaRPr lang="ar-EG" sz="1800" kern="1200" dirty="0"/>
        </a:p>
      </dsp:txBody>
      <dsp:txXfrm rot="-10800000">
        <a:off x="975360" y="0"/>
        <a:ext cx="3622765" cy="811120"/>
      </dsp:txXfrm>
    </dsp:sp>
    <dsp:sp modelId="{607F823D-5653-4709-9706-3FAF04AEFC1F}">
      <dsp:nvSpPr>
        <dsp:cNvPr id="0" name=""/>
        <dsp:cNvSpPr/>
      </dsp:nvSpPr>
      <dsp:spPr>
        <a:xfrm rot="10800000">
          <a:off x="464457" y="811120"/>
          <a:ext cx="4644571" cy="811120"/>
        </a:xfrm>
        <a:prstGeom prst="trapezoid">
          <a:avLst>
            <a:gd name="adj" fmla="val 5726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a:t>تسمح  للغرويات  والجزيئات  العضوية  الصغيرة والاملاح بالمرور مع  الراشح   </a:t>
          </a:r>
          <a:endParaRPr lang="ar-EG" sz="1800" kern="1200" dirty="0"/>
        </a:p>
      </dsp:txBody>
      <dsp:txXfrm rot="-10800000">
        <a:off x="1277257" y="811120"/>
        <a:ext cx="3018971" cy="811120"/>
      </dsp:txXfrm>
    </dsp:sp>
    <dsp:sp modelId="{36032201-7716-45D7-8F21-FB890AE2AC6D}">
      <dsp:nvSpPr>
        <dsp:cNvPr id="0" name=""/>
        <dsp:cNvSpPr/>
      </dsp:nvSpPr>
      <dsp:spPr>
        <a:xfrm rot="10800000">
          <a:off x="928914" y="1622241"/>
          <a:ext cx="3715657" cy="811120"/>
        </a:xfrm>
        <a:prstGeom prst="trapezoid">
          <a:avLst>
            <a:gd name="adj" fmla="val 5726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a:t>وسيلة</a:t>
          </a:r>
          <a:r>
            <a:rPr lang="ar-SA" sz="1600" b="1" kern="1200" dirty="0"/>
            <a:t> لتنقيه  المحاليل</a:t>
          </a:r>
          <a:r>
            <a:rPr lang="ar-SA" sz="1600" kern="1200" dirty="0"/>
            <a:t> بالاضافة  الى عمله  كطريقة </a:t>
          </a:r>
          <a:r>
            <a:rPr lang="ar-SA" sz="1600" b="1" kern="1200" dirty="0"/>
            <a:t> لفصل  وتركيز  الجسيمات  الغرويه الكبيرة </a:t>
          </a:r>
          <a:endParaRPr lang="ar-EG" sz="1600" kern="1200" dirty="0"/>
        </a:p>
      </dsp:txBody>
      <dsp:txXfrm rot="-10800000">
        <a:off x="1579154" y="1622241"/>
        <a:ext cx="2415177" cy="811120"/>
      </dsp:txXfrm>
    </dsp:sp>
    <dsp:sp modelId="{E709FEB9-6F4D-44D3-A6CA-D16B3A0B47DF}">
      <dsp:nvSpPr>
        <dsp:cNvPr id="0" name=""/>
        <dsp:cNvSpPr/>
      </dsp:nvSpPr>
      <dsp:spPr>
        <a:xfrm rot="10800000">
          <a:off x="1162879" y="2433362"/>
          <a:ext cx="3247726" cy="811120"/>
        </a:xfrm>
        <a:prstGeom prst="trapezoid">
          <a:avLst>
            <a:gd name="adj" fmla="val 5726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EG" sz="1800" kern="1200" dirty="0"/>
            <a:t>حجم المسام </a:t>
          </a:r>
          <a:r>
            <a:rPr lang="en-US" sz="1800" kern="1200" dirty="0"/>
            <a:t>200</a:t>
          </a:r>
          <a:r>
            <a:rPr lang="ar-EG" sz="1800" kern="1200" dirty="0"/>
            <a:t>– </a:t>
          </a:r>
          <a:r>
            <a:rPr lang="en-US" sz="1800" kern="1200" dirty="0"/>
            <a:t> 10000</a:t>
          </a:r>
          <a:r>
            <a:rPr lang="ar-EG" sz="1800" kern="1200" dirty="0"/>
            <a:t>(  </a:t>
          </a:r>
          <a:r>
            <a:rPr lang="en-US" sz="1800" kern="1200" dirty="0"/>
            <a:t>nm</a:t>
          </a:r>
          <a:r>
            <a:rPr lang="ar-EG" sz="1800" kern="1200" dirty="0"/>
            <a:t> )</a:t>
          </a:r>
        </a:p>
      </dsp:txBody>
      <dsp:txXfrm rot="-10800000">
        <a:off x="1731232" y="2433362"/>
        <a:ext cx="2111021" cy="811120"/>
      </dsp:txXfrm>
    </dsp:sp>
    <dsp:sp modelId="{598CA328-BC6B-4E80-B0B6-45C7DCB8A968}">
      <dsp:nvSpPr>
        <dsp:cNvPr id="0" name=""/>
        <dsp:cNvSpPr/>
      </dsp:nvSpPr>
      <dsp:spPr>
        <a:xfrm rot="10800000">
          <a:off x="1626705" y="3244482"/>
          <a:ext cx="2320075" cy="811120"/>
        </a:xfrm>
        <a:prstGeom prst="trapezoid">
          <a:avLst>
            <a:gd name="adj" fmla="val 57261"/>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EG" sz="1600" kern="1200" dirty="0"/>
            <a:t>الجزيئات التي تحتجزاكبر من </a:t>
          </a:r>
          <a:r>
            <a:rPr lang="en-US" sz="1600" kern="1200" dirty="0"/>
            <a:t>100000</a:t>
          </a:r>
          <a:r>
            <a:rPr lang="ar-EG" sz="1600" kern="1200" dirty="0"/>
            <a:t> دالتون</a:t>
          </a:r>
        </a:p>
      </dsp:txBody>
      <dsp:txXfrm rot="-10800000">
        <a:off x="2032718" y="3244482"/>
        <a:ext cx="1508048" cy="811120"/>
      </dsp:txXfrm>
    </dsp:sp>
    <dsp:sp modelId="{214277B5-16B1-487C-9190-1175A0F07EB4}">
      <dsp:nvSpPr>
        <dsp:cNvPr id="0" name=""/>
        <dsp:cNvSpPr/>
      </dsp:nvSpPr>
      <dsp:spPr>
        <a:xfrm rot="10800000">
          <a:off x="1229139" y="4055603"/>
          <a:ext cx="3115207" cy="811120"/>
        </a:xfrm>
        <a:prstGeom prst="trapezoid">
          <a:avLst>
            <a:gd name="adj" fmla="val 5726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kern="1200" dirty="0"/>
            <a:t>ضغط التشغيل اقل من 2 بار</a:t>
          </a:r>
        </a:p>
      </dsp:txBody>
      <dsp:txXfrm rot="-10800000">
        <a:off x="1229139" y="4055603"/>
        <a:ext cx="3115207" cy="811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C3006-CC1D-4AEA-9AA9-8703CDED5189}">
      <dsp:nvSpPr>
        <dsp:cNvPr id="0" name=""/>
        <dsp:cNvSpPr/>
      </dsp:nvSpPr>
      <dsp:spPr>
        <a:xfrm>
          <a:off x="0" y="33667"/>
          <a:ext cx="8097012" cy="90074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solidFill>
                <a:schemeClr val="tx1"/>
              </a:solidFill>
            </a:rPr>
            <a:t>تجمع بين فصل وتركيز البروتينات في خطوة واحدة </a:t>
          </a:r>
        </a:p>
      </dsp:txBody>
      <dsp:txXfrm>
        <a:off x="26382" y="60049"/>
        <a:ext cx="7019648" cy="847982"/>
      </dsp:txXfrm>
    </dsp:sp>
    <dsp:sp modelId="{C0B5ACAE-70BD-4E22-B633-6C3E5C6D55D9}">
      <dsp:nvSpPr>
        <dsp:cNvPr id="0" name=""/>
        <dsp:cNvSpPr/>
      </dsp:nvSpPr>
      <dsp:spPr>
        <a:xfrm>
          <a:off x="604647" y="1022154"/>
          <a:ext cx="8097012" cy="900746"/>
        </a:xfrm>
        <a:prstGeom prst="roundRect">
          <a:avLst>
            <a:gd name="adj" fmla="val 10000"/>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solidFill>
                <a:schemeClr val="tx1"/>
              </a:solidFill>
            </a:rPr>
            <a:t>تعتمد علي الفصل الميكانيكي مما يحافظ علي التركيب البنائي للبروتينات </a:t>
          </a:r>
        </a:p>
      </dsp:txBody>
      <dsp:txXfrm>
        <a:off x="631029" y="1048536"/>
        <a:ext cx="6854115" cy="847982"/>
      </dsp:txXfrm>
    </dsp:sp>
    <dsp:sp modelId="{A1785EB0-A33D-4292-B665-44F1A59A20AE}">
      <dsp:nvSpPr>
        <dsp:cNvPr id="0" name=""/>
        <dsp:cNvSpPr/>
      </dsp:nvSpPr>
      <dsp:spPr>
        <a:xfrm>
          <a:off x="1209293" y="2048004"/>
          <a:ext cx="8097012" cy="900746"/>
        </a:xfrm>
        <a:prstGeom prst="roundRect">
          <a:avLst>
            <a:gd name="adj" fmla="val 1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a:solidFill>
                <a:schemeClr val="tx1"/>
              </a:solidFill>
            </a:rPr>
            <a:t>تطبق علي مستويات تصنيعية مختلفة </a:t>
          </a:r>
        </a:p>
      </dsp:txBody>
      <dsp:txXfrm>
        <a:off x="1235675" y="2074386"/>
        <a:ext cx="6854115" cy="847982"/>
      </dsp:txXfrm>
    </dsp:sp>
    <dsp:sp modelId="{8553F607-31E4-44AD-B2E1-4A792861F13E}">
      <dsp:nvSpPr>
        <dsp:cNvPr id="0" name=""/>
        <dsp:cNvSpPr/>
      </dsp:nvSpPr>
      <dsp:spPr>
        <a:xfrm>
          <a:off x="1813940" y="3073855"/>
          <a:ext cx="8097012" cy="900746"/>
        </a:xfrm>
        <a:prstGeom prst="roundRect">
          <a:avLst>
            <a:gd name="adj" fmla="val 10000"/>
          </a:avLst>
        </a:prstGeom>
        <a:solidFill>
          <a:schemeClr val="accent4">
            <a:hueOff val="7796769"/>
            <a:satOff val="-35976"/>
            <a:lumOff val="13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a:solidFill>
                <a:schemeClr val="tx1"/>
              </a:solidFill>
            </a:rPr>
            <a:t>التشغيل لمدد طويلة دون تغير يذكر في كفاءة الترشيح</a:t>
          </a:r>
        </a:p>
      </dsp:txBody>
      <dsp:txXfrm>
        <a:off x="1840322" y="3100237"/>
        <a:ext cx="6854115" cy="847982"/>
      </dsp:txXfrm>
    </dsp:sp>
    <dsp:sp modelId="{61EE0974-F6EE-4CDA-896F-F656B313A714}">
      <dsp:nvSpPr>
        <dsp:cNvPr id="0" name=""/>
        <dsp:cNvSpPr/>
      </dsp:nvSpPr>
      <dsp:spPr>
        <a:xfrm>
          <a:off x="2418587" y="4092314"/>
          <a:ext cx="8097012" cy="915527"/>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solidFill>
                <a:schemeClr val="tx1"/>
              </a:solidFill>
            </a:rPr>
            <a:t>اجراء التنظيف المكاني بنفس المحاليل المستخدم</a:t>
          </a:r>
        </a:p>
      </dsp:txBody>
      <dsp:txXfrm>
        <a:off x="2445402" y="4119129"/>
        <a:ext cx="6853249" cy="861897"/>
      </dsp:txXfrm>
    </dsp:sp>
    <dsp:sp modelId="{39DF900D-7FC5-40B0-9747-648BEFF3DE46}">
      <dsp:nvSpPr>
        <dsp:cNvPr id="0" name=""/>
        <dsp:cNvSpPr/>
      </dsp:nvSpPr>
      <dsp:spPr>
        <a:xfrm>
          <a:off x="7511526" y="654350"/>
          <a:ext cx="585485" cy="585485"/>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ar-EG" sz="2800" b="1" kern="1200">
            <a:solidFill>
              <a:schemeClr val="tx1"/>
            </a:solidFill>
          </a:endParaRPr>
        </a:p>
      </dsp:txBody>
      <dsp:txXfrm>
        <a:off x="7643260" y="654350"/>
        <a:ext cx="322017" cy="440577"/>
      </dsp:txXfrm>
    </dsp:sp>
    <dsp:sp modelId="{9DEC5E69-4345-4997-835E-6D9CE11587E5}">
      <dsp:nvSpPr>
        <dsp:cNvPr id="0" name=""/>
        <dsp:cNvSpPr/>
      </dsp:nvSpPr>
      <dsp:spPr>
        <a:xfrm>
          <a:off x="8116173" y="1680200"/>
          <a:ext cx="585485" cy="585485"/>
        </a:xfrm>
        <a:prstGeom prst="downArrow">
          <a:avLst>
            <a:gd name="adj1" fmla="val 55000"/>
            <a:gd name="adj2" fmla="val 45000"/>
          </a:avLst>
        </a:prstGeom>
        <a:solidFill>
          <a:schemeClr val="accent4">
            <a:tint val="40000"/>
            <a:alpha val="90000"/>
            <a:hueOff val="3837973"/>
            <a:satOff val="-20420"/>
            <a:lumOff val="-116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ar-EG" sz="2800" b="1" kern="1200">
            <a:solidFill>
              <a:schemeClr val="tx1"/>
            </a:solidFill>
          </a:endParaRPr>
        </a:p>
      </dsp:txBody>
      <dsp:txXfrm>
        <a:off x="8247907" y="1680200"/>
        <a:ext cx="322017" cy="440577"/>
      </dsp:txXfrm>
    </dsp:sp>
    <dsp:sp modelId="{CDB55549-B6B4-477A-99B2-C0245DFF0F7E}">
      <dsp:nvSpPr>
        <dsp:cNvPr id="0" name=""/>
        <dsp:cNvSpPr/>
      </dsp:nvSpPr>
      <dsp:spPr>
        <a:xfrm>
          <a:off x="8720820" y="2691037"/>
          <a:ext cx="585485" cy="585485"/>
        </a:xfrm>
        <a:prstGeom prst="downArrow">
          <a:avLst>
            <a:gd name="adj1" fmla="val 55000"/>
            <a:gd name="adj2" fmla="val 45000"/>
          </a:avLst>
        </a:prstGeom>
        <a:solidFill>
          <a:schemeClr val="accent4">
            <a:tint val="40000"/>
            <a:alpha val="90000"/>
            <a:hueOff val="7675946"/>
            <a:satOff val="-40841"/>
            <a:lumOff val="-23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ar-EG" sz="2800" b="1" kern="1200">
            <a:solidFill>
              <a:schemeClr val="tx1"/>
            </a:solidFill>
          </a:endParaRPr>
        </a:p>
      </dsp:txBody>
      <dsp:txXfrm>
        <a:off x="8852554" y="2691037"/>
        <a:ext cx="322017" cy="440577"/>
      </dsp:txXfrm>
    </dsp:sp>
    <dsp:sp modelId="{CC4C0DCF-22E8-4CF8-ABA8-A63CE19253F1}">
      <dsp:nvSpPr>
        <dsp:cNvPr id="0" name=""/>
        <dsp:cNvSpPr/>
      </dsp:nvSpPr>
      <dsp:spPr>
        <a:xfrm>
          <a:off x="9325467" y="3726896"/>
          <a:ext cx="585485" cy="585485"/>
        </a:xfrm>
        <a:prstGeom prst="downArrow">
          <a:avLst>
            <a:gd name="adj1" fmla="val 55000"/>
            <a:gd name="adj2" fmla="val 45000"/>
          </a:avLst>
        </a:prstGeom>
        <a:solidFill>
          <a:schemeClr val="accent4">
            <a:tint val="40000"/>
            <a:alpha val="90000"/>
            <a:hueOff val="11513918"/>
            <a:satOff val="-61261"/>
            <a:lumOff val="-34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ar-EG" sz="2800" b="1" kern="1200">
            <a:solidFill>
              <a:schemeClr val="tx1"/>
            </a:solidFill>
          </a:endParaRPr>
        </a:p>
      </dsp:txBody>
      <dsp:txXfrm>
        <a:off x="9457201" y="3726896"/>
        <a:ext cx="322017" cy="440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1F7CC-C586-4393-8290-040DEC76F16B}">
      <dsp:nvSpPr>
        <dsp:cNvPr id="0" name=""/>
        <dsp:cNvSpPr/>
      </dsp:nvSpPr>
      <dsp:spPr>
        <a:xfrm>
          <a:off x="0" y="4328726"/>
          <a:ext cx="10515600" cy="947019"/>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dirty="0">
              <a:solidFill>
                <a:schemeClr val="tx1"/>
              </a:solidFill>
            </a:rPr>
            <a:t>تزداد المعادن مثل الكالسيوم والماغنسوم والبوتاسيوم بزيادة التركيز</a:t>
          </a:r>
        </a:p>
      </dsp:txBody>
      <dsp:txXfrm>
        <a:off x="0" y="4328726"/>
        <a:ext cx="10515600" cy="947019"/>
      </dsp:txXfrm>
    </dsp:sp>
    <dsp:sp modelId="{8C2C43A6-39C1-421E-8269-461623E67DD3}">
      <dsp:nvSpPr>
        <dsp:cNvPr id="0" name=""/>
        <dsp:cNvSpPr/>
      </dsp:nvSpPr>
      <dsp:spPr>
        <a:xfrm rot="10800000">
          <a:off x="0" y="2886415"/>
          <a:ext cx="10515600" cy="1456516"/>
        </a:xfrm>
        <a:prstGeom prst="upArrowCallout">
          <a:avLst/>
        </a:prstGeom>
        <a:solidFill>
          <a:schemeClr val="accent4">
            <a:hueOff val="3465231"/>
            <a:satOff val="-15989"/>
            <a:lumOff val="58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dirty="0">
              <a:solidFill>
                <a:schemeClr val="tx1"/>
              </a:solidFill>
            </a:rPr>
            <a:t>ويتناقص محتوى اللاكتوز أيضاً مع التركيز</a:t>
          </a:r>
        </a:p>
      </dsp:txBody>
      <dsp:txXfrm rot="10800000">
        <a:off x="0" y="2886415"/>
        <a:ext cx="10515600" cy="946400"/>
      </dsp:txXfrm>
    </dsp:sp>
    <dsp:sp modelId="{68EEE0A1-C2D3-4077-A282-597220CDFE6F}">
      <dsp:nvSpPr>
        <dsp:cNvPr id="0" name=""/>
        <dsp:cNvSpPr/>
      </dsp:nvSpPr>
      <dsp:spPr>
        <a:xfrm rot="10800000">
          <a:off x="0" y="1444104"/>
          <a:ext cx="10515600" cy="1456516"/>
        </a:xfrm>
        <a:prstGeom prst="upArrowCallout">
          <a:avLst/>
        </a:prstGeom>
        <a:solidFill>
          <a:schemeClr val="accent4">
            <a:hueOff val="6930461"/>
            <a:satOff val="-31979"/>
            <a:lumOff val="11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a:solidFill>
                <a:schemeClr val="tx1"/>
              </a:solidFill>
            </a:rPr>
            <a:t>يفقد الآزوت اللابروتيني </a:t>
          </a:r>
          <a:r>
            <a:rPr lang="en-US" sz="3100" b="1" kern="1200">
              <a:solidFill>
                <a:schemeClr val="tx1"/>
              </a:solidFill>
            </a:rPr>
            <a:t>NPN </a:t>
          </a:r>
          <a:r>
            <a:rPr lang="ar-EG" sz="3100" b="1" kern="1200">
              <a:solidFill>
                <a:schemeClr val="tx1"/>
              </a:solidFill>
            </a:rPr>
            <a:t> بنسبة متوافقة مع كمية الراشح </a:t>
          </a:r>
          <a:r>
            <a:rPr lang="en-US" sz="3100" b="1" kern="1200">
              <a:solidFill>
                <a:schemeClr val="tx1"/>
              </a:solidFill>
            </a:rPr>
            <a:t>Permeate</a:t>
          </a:r>
          <a:endParaRPr lang="ar-EG" sz="3100" b="1" kern="1200">
            <a:solidFill>
              <a:schemeClr val="tx1"/>
            </a:solidFill>
          </a:endParaRPr>
        </a:p>
      </dsp:txBody>
      <dsp:txXfrm rot="10800000">
        <a:off x="0" y="1444104"/>
        <a:ext cx="10515600" cy="946400"/>
      </dsp:txXfrm>
    </dsp:sp>
    <dsp:sp modelId="{9E4E882F-066F-4186-A059-1636AE96D2C7}">
      <dsp:nvSpPr>
        <dsp:cNvPr id="0" name=""/>
        <dsp:cNvSpPr/>
      </dsp:nvSpPr>
      <dsp:spPr>
        <a:xfrm rot="10800000">
          <a:off x="0" y="1794"/>
          <a:ext cx="10515600" cy="1456516"/>
        </a:xfrm>
        <a:prstGeom prst="upArrowCallout">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ar-EG" sz="3100" b="1" kern="1200" dirty="0">
              <a:solidFill>
                <a:schemeClr val="tx1"/>
              </a:solidFill>
            </a:rPr>
            <a:t>يتم احتجاز الكازئين و الدهن وبروتينات الشرش تقريباً بشكل كامل بأغشية </a:t>
          </a:r>
          <a:r>
            <a:rPr lang="en-US" sz="3100" b="1" kern="1200" dirty="0">
              <a:solidFill>
                <a:schemeClr val="tx1"/>
              </a:solidFill>
            </a:rPr>
            <a:t>UF</a:t>
          </a:r>
          <a:endParaRPr lang="ar-EG" sz="3100" b="1" kern="1200" dirty="0">
            <a:solidFill>
              <a:schemeClr val="tx1"/>
            </a:solidFill>
          </a:endParaRPr>
        </a:p>
      </dsp:txBody>
      <dsp:txXfrm rot="10800000">
        <a:off x="0" y="1794"/>
        <a:ext cx="10515600" cy="946400"/>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112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0D846F2-9DC7-4545-A4E8-5E2B0F7315B5}" type="datetimeFigureOut">
              <a:rPr lang="ar-EG" smtClean="0"/>
              <a:t>25/04/1443</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60BAE88-F261-4B8C-AC41-D96875FED916}" type="slidenum">
              <a:rPr lang="ar-EG" smtClean="0"/>
              <a:t>‹#›</a:t>
            </a:fld>
            <a:endParaRPr lang="ar-EG"/>
          </a:p>
        </p:txBody>
      </p:sp>
    </p:spTree>
    <p:extLst>
      <p:ext uri="{BB962C8B-B14F-4D97-AF65-F5344CB8AC3E}">
        <p14:creationId xmlns:p14="http://schemas.microsoft.com/office/powerpoint/2010/main" val="215661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9BD39-670F-4818-8750-BFE4E9BFA459}"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9130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0CA2843C-13B7-4411-9637-25E07AF88F29}" type="datetimeFigureOut">
              <a:rPr lang="ar-EG" smtClean="0"/>
              <a:t>25/04/1443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413070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0CA2843C-13B7-4411-9637-25E07AF88F29}" type="datetimeFigureOut">
              <a:rPr lang="ar-EG" smtClean="0"/>
              <a:t>25/04/1443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33126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0CA2843C-13B7-4411-9637-25E07AF88F29}" type="datetimeFigureOut">
              <a:rPr lang="ar-EG" smtClean="0"/>
              <a:t>25/04/1443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365139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57"/>
            <a:ext cx="9489573" cy="1470025"/>
          </a:xfrm>
        </p:spPr>
        <p:txBody>
          <a:bodyPr anchor="b"/>
          <a:lstStyle>
            <a:lvl1pPr>
              <a:defRPr sz="4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27670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75814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2" cy="1468800"/>
          </a:xfrm>
        </p:spPr>
        <p:txBody>
          <a:bodyPr anchor="b"/>
          <a:lstStyle>
            <a:lvl1pPr algn="l">
              <a:defRPr sz="3200" b="0" cap="none"/>
            </a:lvl1pPr>
          </a:lstStyle>
          <a:p>
            <a:r>
              <a:rPr lang="ar-SA"/>
              <a:t>انقر لتحرير نمط العنوان الرئيسي</a:t>
            </a:r>
            <a:endParaRPr lang="en-US"/>
          </a:p>
        </p:txBody>
      </p:sp>
      <p:sp>
        <p:nvSpPr>
          <p:cNvPr id="3" name="Text Placeholder 2"/>
          <p:cNvSpPr>
            <a:spLocks noGrp="1"/>
          </p:cNvSpPr>
          <p:nvPr>
            <p:ph type="body" idx="1"/>
          </p:nvPr>
        </p:nvSpPr>
        <p:spPr>
          <a:xfrm>
            <a:off x="1345925" y="4777381"/>
            <a:ext cx="9489572" cy="860400"/>
          </a:xfrm>
        </p:spPr>
        <p:txBody>
          <a:bodyPr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14414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6"/>
            <a:ext cx="9497440" cy="924475"/>
          </a:xfrm>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345925"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217709" y="1809749"/>
            <a:ext cx="4625657"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12034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345925"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345925" y="2389191"/>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6217709"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217709" y="2389191"/>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316277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668553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776151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292870" y="446088"/>
            <a:ext cx="3547535" cy="1185861"/>
          </a:xfrm>
        </p:spPr>
        <p:txBody>
          <a:bodyPr anchor="b"/>
          <a:lstStyle>
            <a:lvl1pPr algn="r">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a:off x="1391478" y="446089"/>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7292870" y="1631951"/>
            <a:ext cx="3547535"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08571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0CA2843C-13B7-4411-9637-25E07AF88F29}" type="datetimeFigureOut">
              <a:rPr lang="ar-EG" smtClean="0"/>
              <a:t>25/04/1443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1638764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576055" y="1387059"/>
            <a:ext cx="4397271" cy="1113254"/>
          </a:xfrm>
        </p:spPr>
        <p:txBody>
          <a:bodyPr anchor="b">
            <a:normAutofit/>
          </a:bodyPr>
          <a:lstStyle>
            <a:lvl1pPr algn="r">
              <a:defRPr sz="2400" b="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6576054" y="2500312"/>
            <a:ext cx="4397273"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grpSp>
        <p:nvGrpSpPr>
          <p:cNvPr id="16" name="Group 15"/>
          <p:cNvGrpSpPr/>
          <p:nvPr/>
        </p:nvGrpSpPr>
        <p:grpSpPr>
          <a:xfrm flipH="1">
            <a:off x="3695734" y="994389"/>
            <a:ext cx="2462852"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0" eaLnBrk="0" hangingPunct="0"/>
              <a:endParaRPr lang="en-US" sz="1800" dirty="0">
                <a:solidFill>
                  <a:prstClr val="white"/>
                </a:solidFill>
              </a:endParaRPr>
            </a:p>
          </p:txBody>
        </p:sp>
      </p:grpSp>
      <p:sp>
        <p:nvSpPr>
          <p:cNvPr id="18" name="Picture Placeholder 17"/>
          <p:cNvSpPr>
            <a:spLocks noGrp="1"/>
          </p:cNvSpPr>
          <p:nvPr>
            <p:ph type="pic" sz="quarter" idx="14"/>
          </p:nvPr>
        </p:nvSpPr>
        <p:spPr>
          <a:xfrm>
            <a:off x="1403047" y="1601512"/>
            <a:ext cx="4572000" cy="3429000"/>
          </a:xfrm>
          <a:prstGeom prst="ellipse">
            <a:avLst/>
          </a:prstGeom>
          <a:ln w="76200">
            <a:solidFill>
              <a:schemeClr val="tx2">
                <a:lumMod val="75000"/>
              </a:schemeClr>
            </a:solidFill>
          </a:ln>
        </p:spPr>
        <p:txBody>
          <a:bodyPr/>
          <a:lstStyle/>
          <a:p>
            <a:r>
              <a:rPr lang="ar-SA" dirty="0"/>
              <a:t>انقر فوق الأيقونة لإضافة صورة</a:t>
            </a:r>
            <a:endParaRPr lang="en-US" dirty="0"/>
          </a:p>
        </p:txBody>
      </p:sp>
    </p:spTree>
    <p:extLst>
      <p:ext uri="{BB962C8B-B14F-4D97-AF65-F5344CB8AC3E}">
        <p14:creationId xmlns:p14="http://schemas.microsoft.com/office/powerpoint/2010/main" val="1359593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rot="10800000">
            <a:off x="1345924" y="1807361"/>
            <a:ext cx="9497440" cy="405143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73365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5117" y="675724"/>
            <a:ext cx="1963951" cy="5185328"/>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rot="10800000">
            <a:off x="3577354" y="675725"/>
            <a:ext cx="7290076" cy="518532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fld id="{0FD00144-053B-49F1-AE7E-D179200B0BB4}" type="datetimeFigureOut">
              <a:rPr lang="en-US" smtClean="0">
                <a:solidFill>
                  <a:prstClr val="white">
                    <a:tint val="75000"/>
                  </a:prstClr>
                </a:solidFill>
              </a:rPr>
              <a:pPr>
                <a:defRPr/>
              </a:pPr>
              <a:t>11/30/2021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3C95A9-EB43-476D-8D0F-0CB0E66DDF80}"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25088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2843C-13B7-4411-9637-25E07AF88F29}" type="datetimeFigureOut">
              <a:rPr lang="ar-EG" smtClean="0"/>
              <a:t>25/04/1443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373276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0CA2843C-13B7-4411-9637-25E07AF88F29}" type="datetimeFigureOut">
              <a:rPr lang="ar-EG" smtClean="0"/>
              <a:t>25/04/1443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362385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0CA2843C-13B7-4411-9637-25E07AF88F29}" type="datetimeFigureOut">
              <a:rPr lang="ar-EG" smtClean="0"/>
              <a:t>25/04/1443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262665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0CA2843C-13B7-4411-9637-25E07AF88F29}" type="datetimeFigureOut">
              <a:rPr lang="ar-EG" smtClean="0"/>
              <a:t>25/04/1443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123190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2843C-13B7-4411-9637-25E07AF88F29}" type="datetimeFigureOut">
              <a:rPr lang="ar-EG" smtClean="0"/>
              <a:t>25/04/1443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304089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2843C-13B7-4411-9637-25E07AF88F29}" type="datetimeFigureOut">
              <a:rPr lang="ar-EG" smtClean="0"/>
              <a:t>25/04/1443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23565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2843C-13B7-4411-9637-25E07AF88F29}" type="datetimeFigureOut">
              <a:rPr lang="ar-EG" smtClean="0"/>
              <a:t>25/04/1443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AC777CB7-28BA-46A8-A6E2-4DB3418B1857}" type="slidenum">
              <a:rPr lang="ar-EG" smtClean="0"/>
              <a:t>‹#›</a:t>
            </a:fld>
            <a:endParaRPr lang="ar-EG"/>
          </a:p>
        </p:txBody>
      </p:sp>
    </p:spTree>
    <p:extLst>
      <p:ext uri="{BB962C8B-B14F-4D97-AF65-F5344CB8AC3E}">
        <p14:creationId xmlns:p14="http://schemas.microsoft.com/office/powerpoint/2010/main" val="32363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A2843C-13B7-4411-9637-25E07AF88F29}" type="datetimeFigureOut">
              <a:rPr lang="ar-EG" smtClean="0"/>
              <a:t>25/04/1443</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777CB7-28BA-46A8-A6E2-4DB3418B1857}" type="slidenum">
              <a:rPr lang="ar-EG" smtClean="0"/>
              <a:t>‹#›</a:t>
            </a:fld>
            <a:endParaRPr lang="ar-EG"/>
          </a:p>
        </p:txBody>
      </p:sp>
    </p:spTree>
    <p:extLst>
      <p:ext uri="{BB962C8B-B14F-4D97-AF65-F5344CB8AC3E}">
        <p14:creationId xmlns:p14="http://schemas.microsoft.com/office/powerpoint/2010/main" val="143051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04538"/>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53" name="Oval 52"/>
          <p:cNvSpPr>
            <a:spLocks noChangeAspect="1"/>
          </p:cNvSpPr>
          <p:nvPr/>
        </p:nvSpPr>
        <p:spPr>
          <a:xfrm>
            <a:off x="694186" y="1057272"/>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52" name="Oval 51"/>
          <p:cNvSpPr>
            <a:spLocks noChangeAspect="1"/>
          </p:cNvSpPr>
          <p:nvPr/>
        </p:nvSpPr>
        <p:spPr>
          <a:xfrm>
            <a:off x="2504974" y="244896"/>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54" name="Oval 53"/>
          <p:cNvSpPr>
            <a:spLocks noChangeAspect="1"/>
          </p:cNvSpPr>
          <p:nvPr/>
        </p:nvSpPr>
        <p:spPr>
          <a:xfrm>
            <a:off x="694183" y="5691097"/>
            <a:ext cx="2545647"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0" name="Oval 129"/>
          <p:cNvSpPr>
            <a:spLocks noChangeAspect="1"/>
          </p:cNvSpPr>
          <p:nvPr/>
        </p:nvSpPr>
        <p:spPr>
          <a:xfrm>
            <a:off x="-62281" y="-99748"/>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1" name="Oval 130"/>
          <p:cNvSpPr>
            <a:spLocks noChangeAspect="1"/>
          </p:cNvSpPr>
          <p:nvPr/>
        </p:nvSpPr>
        <p:spPr>
          <a:xfrm>
            <a:off x="1232153" y="-199661"/>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2" name="Oval 131"/>
          <p:cNvSpPr>
            <a:spLocks noChangeAspect="1"/>
          </p:cNvSpPr>
          <p:nvPr/>
        </p:nvSpPr>
        <p:spPr>
          <a:xfrm>
            <a:off x="2" y="622701"/>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3" name="Oval 132"/>
          <p:cNvSpPr>
            <a:spLocks noChangeAspect="1"/>
          </p:cNvSpPr>
          <p:nvPr/>
        </p:nvSpPr>
        <p:spPr>
          <a:xfrm>
            <a:off x="9996710" y="-99748"/>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4" name="Oval 133"/>
          <p:cNvSpPr>
            <a:spLocks noChangeAspect="1"/>
          </p:cNvSpPr>
          <p:nvPr/>
        </p:nvSpPr>
        <p:spPr>
          <a:xfrm>
            <a:off x="8156669" y="-99747"/>
            <a:ext cx="2545647"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5" name="Oval 134"/>
          <p:cNvSpPr>
            <a:spLocks noChangeAspect="1"/>
          </p:cNvSpPr>
          <p:nvPr/>
        </p:nvSpPr>
        <p:spPr>
          <a:xfrm>
            <a:off x="9992607" y="1057271"/>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6" name="Oval 135"/>
          <p:cNvSpPr>
            <a:spLocks noChangeAspect="1"/>
          </p:cNvSpPr>
          <p:nvPr/>
        </p:nvSpPr>
        <p:spPr>
          <a:xfrm>
            <a:off x="10742231" y="5102309"/>
            <a:ext cx="1516260"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7" name="Oval 136"/>
          <p:cNvSpPr>
            <a:spLocks noChangeAspect="1"/>
          </p:cNvSpPr>
          <p:nvPr/>
        </p:nvSpPr>
        <p:spPr>
          <a:xfrm>
            <a:off x="8882285" y="4324875"/>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8" name="Oval 137"/>
          <p:cNvSpPr>
            <a:spLocks noChangeAspect="1"/>
          </p:cNvSpPr>
          <p:nvPr/>
        </p:nvSpPr>
        <p:spPr>
          <a:xfrm>
            <a:off x="-92833" y="4910727"/>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39" name="Oval 138"/>
          <p:cNvSpPr>
            <a:spLocks noChangeAspect="1"/>
          </p:cNvSpPr>
          <p:nvPr/>
        </p:nvSpPr>
        <p:spPr>
          <a:xfrm>
            <a:off x="944631" y="4752299"/>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40" name="Oval 139"/>
          <p:cNvSpPr>
            <a:spLocks noChangeAspect="1"/>
          </p:cNvSpPr>
          <p:nvPr/>
        </p:nvSpPr>
        <p:spPr>
          <a:xfrm>
            <a:off x="8156674" y="745950"/>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41" name="Oval 140"/>
          <p:cNvSpPr>
            <a:spLocks noChangeAspect="1"/>
          </p:cNvSpPr>
          <p:nvPr/>
        </p:nvSpPr>
        <p:spPr>
          <a:xfrm>
            <a:off x="8612073" y="5102309"/>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118" name="Oval 117"/>
          <p:cNvSpPr>
            <a:spLocks noChangeAspect="1"/>
          </p:cNvSpPr>
          <p:nvPr/>
        </p:nvSpPr>
        <p:spPr>
          <a:xfrm>
            <a:off x="11197606" y="559823"/>
            <a:ext cx="1058393"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9" name="Oval 118"/>
          <p:cNvSpPr>
            <a:spLocks noChangeAspect="1"/>
          </p:cNvSpPr>
          <p:nvPr/>
        </p:nvSpPr>
        <p:spPr>
          <a:xfrm>
            <a:off x="8466801" y="168473"/>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0" name="Oval 119"/>
          <p:cNvSpPr>
            <a:spLocks noChangeAspect="1"/>
          </p:cNvSpPr>
          <p:nvPr/>
        </p:nvSpPr>
        <p:spPr>
          <a:xfrm>
            <a:off x="9162838" y="1412608"/>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1" name="Oval 120"/>
          <p:cNvSpPr>
            <a:spLocks noChangeAspect="1"/>
          </p:cNvSpPr>
          <p:nvPr/>
        </p:nvSpPr>
        <p:spPr>
          <a:xfrm>
            <a:off x="9625425" y="2011888"/>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2" name="Oval 121"/>
          <p:cNvSpPr>
            <a:spLocks noChangeAspect="1"/>
          </p:cNvSpPr>
          <p:nvPr/>
        </p:nvSpPr>
        <p:spPr>
          <a:xfrm>
            <a:off x="10332556" y="2623595"/>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3" name="Oval 122"/>
          <p:cNvSpPr>
            <a:spLocks noChangeAspect="1"/>
          </p:cNvSpPr>
          <p:nvPr/>
        </p:nvSpPr>
        <p:spPr>
          <a:xfrm>
            <a:off x="913407" y="-139015"/>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4" name="Oval 123"/>
          <p:cNvSpPr>
            <a:spLocks noChangeAspect="1"/>
          </p:cNvSpPr>
          <p:nvPr/>
        </p:nvSpPr>
        <p:spPr>
          <a:xfrm>
            <a:off x="2003519" y="-139015"/>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5" name="Oval 124"/>
          <p:cNvSpPr>
            <a:spLocks noChangeAspect="1"/>
          </p:cNvSpPr>
          <p:nvPr/>
        </p:nvSpPr>
        <p:spPr>
          <a:xfrm>
            <a:off x="-92831" y="-139015"/>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6" name="Oval 125"/>
          <p:cNvSpPr>
            <a:spLocks noChangeAspect="1"/>
          </p:cNvSpPr>
          <p:nvPr/>
        </p:nvSpPr>
        <p:spPr>
          <a:xfrm>
            <a:off x="369913" y="4283745"/>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7" name="Oval 126"/>
          <p:cNvSpPr>
            <a:spLocks noChangeAspect="1"/>
          </p:cNvSpPr>
          <p:nvPr/>
        </p:nvSpPr>
        <p:spPr>
          <a:xfrm>
            <a:off x="7722843" y="6451928"/>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8" name="Oval 127"/>
          <p:cNvSpPr>
            <a:spLocks noChangeAspect="1"/>
          </p:cNvSpPr>
          <p:nvPr/>
        </p:nvSpPr>
        <p:spPr>
          <a:xfrm>
            <a:off x="8170667" y="6370801"/>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29" name="Oval 128"/>
          <p:cNvSpPr>
            <a:spLocks noChangeAspect="1"/>
          </p:cNvSpPr>
          <p:nvPr/>
        </p:nvSpPr>
        <p:spPr>
          <a:xfrm>
            <a:off x="10103540" y="6370804"/>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97" name="Oval 96"/>
          <p:cNvSpPr>
            <a:spLocks noChangeAspect="1"/>
          </p:cNvSpPr>
          <p:nvPr/>
        </p:nvSpPr>
        <p:spPr>
          <a:xfrm>
            <a:off x="14763" y="4903947"/>
            <a:ext cx="814975"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98" name="Oval 97"/>
          <p:cNvSpPr>
            <a:spLocks noChangeAspect="1"/>
          </p:cNvSpPr>
          <p:nvPr/>
        </p:nvSpPr>
        <p:spPr>
          <a:xfrm>
            <a:off x="-92833" y="6134531"/>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99" name="Oval 98"/>
          <p:cNvSpPr>
            <a:spLocks noChangeAspect="1"/>
          </p:cNvSpPr>
          <p:nvPr/>
        </p:nvSpPr>
        <p:spPr>
          <a:xfrm>
            <a:off x="-92833" y="5120536"/>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0" name="Oval 99"/>
          <p:cNvSpPr>
            <a:spLocks noChangeAspect="1"/>
          </p:cNvSpPr>
          <p:nvPr/>
        </p:nvSpPr>
        <p:spPr>
          <a:xfrm>
            <a:off x="-34345" y="444348"/>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1" name="Oval 100"/>
          <p:cNvSpPr>
            <a:spLocks noChangeAspect="1"/>
          </p:cNvSpPr>
          <p:nvPr/>
        </p:nvSpPr>
        <p:spPr>
          <a:xfrm>
            <a:off x="632279" y="798756"/>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2" name="Oval 101"/>
          <p:cNvSpPr>
            <a:spLocks noChangeAspect="1"/>
          </p:cNvSpPr>
          <p:nvPr/>
        </p:nvSpPr>
        <p:spPr>
          <a:xfrm>
            <a:off x="425634" y="1414223"/>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3" name="Oval 102"/>
          <p:cNvSpPr>
            <a:spLocks noChangeAspect="1"/>
          </p:cNvSpPr>
          <p:nvPr/>
        </p:nvSpPr>
        <p:spPr>
          <a:xfrm>
            <a:off x="495011" y="1848945"/>
            <a:ext cx="813823"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4" name="Oval 103"/>
          <p:cNvSpPr>
            <a:spLocks noChangeAspect="1"/>
          </p:cNvSpPr>
          <p:nvPr/>
        </p:nvSpPr>
        <p:spPr>
          <a:xfrm>
            <a:off x="206236" y="1881644"/>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5" name="Oval 104"/>
          <p:cNvSpPr>
            <a:spLocks noChangeAspect="1"/>
          </p:cNvSpPr>
          <p:nvPr/>
        </p:nvSpPr>
        <p:spPr>
          <a:xfrm>
            <a:off x="9736690" y="-99747"/>
            <a:ext cx="1214425"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6" name="Oval 105"/>
          <p:cNvSpPr>
            <a:spLocks noChangeAspect="1"/>
          </p:cNvSpPr>
          <p:nvPr/>
        </p:nvSpPr>
        <p:spPr>
          <a:xfrm>
            <a:off x="11624166" y="-99748"/>
            <a:ext cx="631833"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7" name="Oval 106"/>
          <p:cNvSpPr>
            <a:spLocks noChangeAspect="1"/>
          </p:cNvSpPr>
          <p:nvPr/>
        </p:nvSpPr>
        <p:spPr>
          <a:xfrm>
            <a:off x="10330987" y="244896"/>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8" name="Oval 107"/>
          <p:cNvSpPr>
            <a:spLocks noChangeAspect="1"/>
          </p:cNvSpPr>
          <p:nvPr/>
        </p:nvSpPr>
        <p:spPr>
          <a:xfrm>
            <a:off x="11886292" y="711564"/>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09" name="Oval 108"/>
          <p:cNvSpPr>
            <a:spLocks noChangeAspect="1"/>
          </p:cNvSpPr>
          <p:nvPr/>
        </p:nvSpPr>
        <p:spPr>
          <a:xfrm>
            <a:off x="10121162" y="690460"/>
            <a:ext cx="1292980"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0" name="Oval 109"/>
          <p:cNvSpPr>
            <a:spLocks noChangeAspect="1"/>
          </p:cNvSpPr>
          <p:nvPr/>
        </p:nvSpPr>
        <p:spPr>
          <a:xfrm>
            <a:off x="9960057" y="1288437"/>
            <a:ext cx="810921"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1" name="Oval 110"/>
          <p:cNvSpPr>
            <a:spLocks noChangeAspect="1"/>
          </p:cNvSpPr>
          <p:nvPr/>
        </p:nvSpPr>
        <p:spPr>
          <a:xfrm>
            <a:off x="10173257" y="5573390"/>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2" name="Oval 111"/>
          <p:cNvSpPr>
            <a:spLocks noChangeAspect="1"/>
          </p:cNvSpPr>
          <p:nvPr/>
        </p:nvSpPr>
        <p:spPr>
          <a:xfrm>
            <a:off x="9297179" y="5204217"/>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3" name="Oval 112"/>
          <p:cNvSpPr>
            <a:spLocks noChangeAspect="1"/>
          </p:cNvSpPr>
          <p:nvPr/>
        </p:nvSpPr>
        <p:spPr>
          <a:xfrm>
            <a:off x="9992609" y="4890129"/>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4" name="Oval 113"/>
          <p:cNvSpPr>
            <a:spLocks noChangeAspect="1"/>
          </p:cNvSpPr>
          <p:nvPr/>
        </p:nvSpPr>
        <p:spPr>
          <a:xfrm>
            <a:off x="10972045" y="5628472"/>
            <a:ext cx="807513"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5" name="Oval 114"/>
          <p:cNvSpPr>
            <a:spLocks noChangeAspect="1"/>
          </p:cNvSpPr>
          <p:nvPr/>
        </p:nvSpPr>
        <p:spPr>
          <a:xfrm>
            <a:off x="10770977" y="4059805"/>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6" name="Oval 115"/>
          <p:cNvSpPr>
            <a:spLocks noChangeAspect="1"/>
          </p:cNvSpPr>
          <p:nvPr/>
        </p:nvSpPr>
        <p:spPr>
          <a:xfrm>
            <a:off x="11215756" y="5019841"/>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117" name="Oval 116"/>
          <p:cNvSpPr>
            <a:spLocks noChangeAspect="1"/>
          </p:cNvSpPr>
          <p:nvPr/>
        </p:nvSpPr>
        <p:spPr>
          <a:xfrm>
            <a:off x="11584788" y="4752297"/>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2" name="Title Placeholder 1"/>
          <p:cNvSpPr>
            <a:spLocks noGrp="1"/>
          </p:cNvSpPr>
          <p:nvPr>
            <p:ph type="title"/>
          </p:nvPr>
        </p:nvSpPr>
        <p:spPr>
          <a:xfrm>
            <a:off x="1345926" y="637687"/>
            <a:ext cx="9500151" cy="924475"/>
          </a:xfrm>
          <a:prstGeom prst="rect">
            <a:avLst/>
          </a:prstGeom>
        </p:spPr>
        <p:txBody>
          <a:bodyPr vert="horz" lIns="91440" tIns="45720" rIns="91440" bIns="45720" rtlCol="0" anchor="ctr">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345924" y="1769324"/>
            <a:ext cx="9500149" cy="4051437"/>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82121" y="5913773"/>
            <a:ext cx="2844800" cy="365125"/>
          </a:xfrm>
          <a:prstGeom prst="rect">
            <a:avLst/>
          </a:prstGeom>
        </p:spPr>
        <p:txBody>
          <a:bodyPr vert="horz" lIns="91440" tIns="45720" rIns="91440" bIns="45720" rtlCol="0" anchor="b"/>
          <a:lstStyle>
            <a:lvl1pPr algn="l" rtl="1">
              <a:defRPr sz="900">
                <a:solidFill>
                  <a:schemeClr val="tx1">
                    <a:tint val="75000"/>
                  </a:schemeClr>
                </a:solidFill>
              </a:defRPr>
            </a:lvl1pPr>
          </a:lstStyle>
          <a:p>
            <a:pPr eaLnBrk="0" hangingPunct="0">
              <a:defRPr/>
            </a:pPr>
            <a:fld id="{0FD00144-053B-49F1-AE7E-D179200B0BB4}" type="datetimeFigureOut">
              <a:rPr lang="en-US" smtClean="0">
                <a:solidFill>
                  <a:prstClr val="white">
                    <a:tint val="75000"/>
                  </a:prstClr>
                </a:solidFill>
                <a:latin typeface="Arial" charset="0"/>
                <a:cs typeface="Arial" charset="0"/>
              </a:rPr>
              <a:pPr eaLnBrk="0" hangingPunct="0">
                <a:defRPr/>
              </a:pPr>
              <a:t>11/30/2021</a:t>
            </a:fld>
            <a:endParaRPr lang="en-US" dirty="0">
              <a:solidFill>
                <a:prstClr val="white">
                  <a:tint val="75000"/>
                </a:prstClr>
              </a:solidFill>
              <a:latin typeface="Arial" charset="0"/>
              <a:cs typeface="Arial" charset="0"/>
            </a:endParaRPr>
          </a:p>
        </p:txBody>
      </p:sp>
      <p:sp>
        <p:nvSpPr>
          <p:cNvPr id="5" name="Footer Placeholder 4"/>
          <p:cNvSpPr>
            <a:spLocks noGrp="1"/>
          </p:cNvSpPr>
          <p:nvPr>
            <p:ph type="ftr" sz="quarter" idx="3"/>
          </p:nvPr>
        </p:nvSpPr>
        <p:spPr>
          <a:xfrm>
            <a:off x="3623941" y="5913773"/>
            <a:ext cx="7008532" cy="365125"/>
          </a:xfrm>
          <a:prstGeom prst="rect">
            <a:avLst/>
          </a:prstGeom>
        </p:spPr>
        <p:txBody>
          <a:bodyPr vert="horz" lIns="91440" tIns="45720" rIns="91440" bIns="45720" rtlCol="0" anchor="b"/>
          <a:lstStyle>
            <a:lvl1pPr algn="r" rtl="1">
              <a:defRPr sz="900">
                <a:solidFill>
                  <a:schemeClr val="tx1">
                    <a:tint val="75000"/>
                  </a:schemeClr>
                </a:solidFill>
              </a:defRPr>
            </a:lvl1pPr>
          </a:lstStyle>
          <a:p>
            <a:pPr eaLnBrk="0" hangingPunct="0">
              <a:defRPr/>
            </a:pPr>
            <a:endParaRPr lang="en-US" dirty="0">
              <a:solidFill>
                <a:prstClr val="white">
                  <a:tint val="75000"/>
                </a:prstClr>
              </a:solidFill>
              <a:latin typeface="Arial" charset="0"/>
              <a:cs typeface="Arial" charset="0"/>
            </a:endParaRPr>
          </a:p>
        </p:txBody>
      </p:sp>
      <p:sp>
        <p:nvSpPr>
          <p:cNvPr id="6" name="Slide Number Placeholder 5"/>
          <p:cNvSpPr>
            <a:spLocks noGrp="1"/>
          </p:cNvSpPr>
          <p:nvPr>
            <p:ph type="sldNum" sz="quarter" idx="4"/>
          </p:nvPr>
        </p:nvSpPr>
        <p:spPr>
          <a:xfrm>
            <a:off x="10641070" y="5913773"/>
            <a:ext cx="811049" cy="365125"/>
          </a:xfrm>
          <a:prstGeom prst="rect">
            <a:avLst/>
          </a:prstGeom>
        </p:spPr>
        <p:txBody>
          <a:bodyPr vert="horz" lIns="91440" tIns="45720" rIns="91440" bIns="45720" rtlCol="0" anchor="b"/>
          <a:lstStyle>
            <a:lvl1pPr algn="r" rtl="1">
              <a:defRPr sz="1800">
                <a:solidFill>
                  <a:schemeClr val="tx1">
                    <a:tint val="75000"/>
                  </a:schemeClr>
                </a:solidFill>
              </a:defRPr>
            </a:lvl1pPr>
          </a:lstStyle>
          <a:p>
            <a:pPr eaLnBrk="0" hangingPunct="0">
              <a:defRPr/>
            </a:pPr>
            <a:fld id="{143C95A9-EB43-476D-8D0F-0CB0E66DDF80}" type="slidenum">
              <a:rPr lang="en-US" smtClean="0">
                <a:solidFill>
                  <a:prstClr val="white">
                    <a:tint val="75000"/>
                  </a:prstClr>
                </a:solidFill>
                <a:latin typeface="Arial" charset="0"/>
                <a:cs typeface="Arial" charset="0"/>
              </a:rPr>
              <a:pPr eaLnBrk="0" hangingPunct="0">
                <a:defRPr/>
              </a:pPr>
              <a:t>‹#›</a:t>
            </a:fld>
            <a:endParaRPr lang="en-US" dirty="0">
              <a:solidFill>
                <a:prstClr val="white">
                  <a:tint val="75000"/>
                </a:prstClr>
              </a:solidFill>
              <a:latin typeface="Arial" charset="0"/>
              <a:cs typeface="Arial" charset="0"/>
            </a:endParaRPr>
          </a:p>
        </p:txBody>
      </p:sp>
      <p:sp>
        <p:nvSpPr>
          <p:cNvPr id="55" name="Oval 54"/>
          <p:cNvSpPr>
            <a:spLocks noChangeAspect="1"/>
          </p:cNvSpPr>
          <p:nvPr/>
        </p:nvSpPr>
        <p:spPr>
          <a:xfrm>
            <a:off x="2110897" y="5416184"/>
            <a:ext cx="2545647"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57" name="Oval 56"/>
          <p:cNvSpPr>
            <a:spLocks noChangeAspect="1"/>
          </p:cNvSpPr>
          <p:nvPr/>
        </p:nvSpPr>
        <p:spPr>
          <a:xfrm>
            <a:off x="11427927" y="3344904"/>
            <a:ext cx="408415"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58" name="Oval 57"/>
          <p:cNvSpPr>
            <a:spLocks noChangeAspect="1"/>
          </p:cNvSpPr>
          <p:nvPr/>
        </p:nvSpPr>
        <p:spPr>
          <a:xfrm>
            <a:off x="11197607" y="3498059"/>
            <a:ext cx="408415"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59" name="Oval 58"/>
          <p:cNvSpPr>
            <a:spLocks noChangeAspect="1"/>
          </p:cNvSpPr>
          <p:nvPr/>
        </p:nvSpPr>
        <p:spPr>
          <a:xfrm>
            <a:off x="11477879" y="3650459"/>
            <a:ext cx="408415"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60" name="Oval 59"/>
          <p:cNvSpPr>
            <a:spLocks noChangeAspect="1"/>
          </p:cNvSpPr>
          <p:nvPr/>
        </p:nvSpPr>
        <p:spPr>
          <a:xfrm>
            <a:off x="206237" y="2660891"/>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61" name="Oval 60"/>
          <p:cNvSpPr>
            <a:spLocks noChangeAspect="1"/>
          </p:cNvSpPr>
          <p:nvPr/>
        </p:nvSpPr>
        <p:spPr>
          <a:xfrm>
            <a:off x="632278" y="3128517"/>
            <a:ext cx="611695"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62" name="Oval 61"/>
          <p:cNvSpPr>
            <a:spLocks noChangeAspect="1"/>
          </p:cNvSpPr>
          <p:nvPr/>
        </p:nvSpPr>
        <p:spPr>
          <a:xfrm>
            <a:off x="360346" y="3344905"/>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
        <p:nvSpPr>
          <p:cNvPr id="63" name="Oval 62"/>
          <p:cNvSpPr>
            <a:spLocks noChangeAspect="1"/>
          </p:cNvSpPr>
          <p:nvPr/>
        </p:nvSpPr>
        <p:spPr>
          <a:xfrm>
            <a:off x="-115465" y="2543441"/>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ln w="317500">
                <a:solidFill>
                  <a:prstClr val="white"/>
                </a:solidFill>
              </a:ln>
              <a:solidFill>
                <a:prstClr val="white"/>
              </a:solidFill>
            </a:endParaRPr>
          </a:p>
        </p:txBody>
      </p:sp>
      <p:sp>
        <p:nvSpPr>
          <p:cNvPr id="64" name="Oval 63"/>
          <p:cNvSpPr>
            <a:spLocks noChangeAspect="1"/>
          </p:cNvSpPr>
          <p:nvPr/>
        </p:nvSpPr>
        <p:spPr>
          <a:xfrm>
            <a:off x="8230833" y="2357379"/>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0" eaLnBrk="0" hangingPunct="0"/>
            <a:endParaRPr lang="en-US" sz="1800" dirty="0">
              <a:solidFill>
                <a:prstClr val="white"/>
              </a:solidFill>
            </a:endParaRPr>
          </a:p>
        </p:txBody>
      </p:sp>
    </p:spTree>
    <p:extLst>
      <p:ext uri="{BB962C8B-B14F-4D97-AF65-F5344CB8AC3E}">
        <p14:creationId xmlns:p14="http://schemas.microsoft.com/office/powerpoint/2010/main" val="31356107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1"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PowerPoint_Slide1.sldx"/></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266" name="Picture 3" descr="C:\Documents and Settings\Administrator\Desktop\Vector-spotlight-room-desig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C:\Documents and Settings\Administrator\Desktop\Vector-spotlight-room-desig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38700"/>
            <a:ext cx="914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C:\Documents and Settings\Administrator\Desktop\Vector-spotlight-room-design\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2708921"/>
            <a:ext cx="14859000" cy="73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C:\Documents and Settings\Administrator\Desktop\Vector-spotlight-room-design\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1564" y="861552"/>
            <a:ext cx="38131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C:\Documents and Settings\Administrator\Desktop\Vector-spotlight-room-design\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2189" y="827089"/>
            <a:ext cx="38131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C:\Documents and Settings\Administrator\Desktop\لالارلار.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4343402"/>
            <a:ext cx="3048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Documents and Settings\Administrator\Desktop\6565655.png"/>
          <p:cNvPicPr>
            <a:picLocks noChangeAspect="1" noChangeArrowheads="1"/>
          </p:cNvPicPr>
          <p:nvPr/>
        </p:nvPicPr>
        <p:blipFill rotWithShape="1">
          <a:blip r:embed="rId8">
            <a:extLst>
              <a:ext uri="{28A0092B-C50C-407E-A947-70E740481C1C}">
                <a14:useLocalDpi xmlns:a14="http://schemas.microsoft.com/office/drawing/2010/main" val="0"/>
              </a:ext>
            </a:extLst>
          </a:blip>
          <a:srcRect t="61979"/>
          <a:stretch/>
        </p:blipFill>
        <p:spPr bwMode="auto">
          <a:xfrm>
            <a:off x="6778627" y="4572000"/>
            <a:ext cx="34562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397565" y="407918"/>
            <a:ext cx="11661913" cy="416408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90000"/>
              </a:lnSpc>
              <a:spcBef>
                <a:spcPts val="1000"/>
              </a:spcBef>
            </a:pPr>
            <a:r>
              <a:rPr lang="ar-EG" sz="4800" b="1" dirty="0">
                <a:solidFill>
                  <a:prstClr val="black"/>
                </a:solidFill>
                <a:latin typeface="Calibri" panose="020F0502020204030204"/>
                <a:cs typeface="Arial" panose="020B0604020202020204" pitchFamily="34" charset="0"/>
              </a:rPr>
              <a:t>الترشيح الفائق في صناعة الجبن</a:t>
            </a:r>
          </a:p>
          <a:p>
            <a:pPr algn="ctr" fontAlgn="base">
              <a:spcBef>
                <a:spcPct val="0"/>
              </a:spcBef>
              <a:spcAft>
                <a:spcPct val="0"/>
              </a:spcAft>
            </a:pPr>
            <a:r>
              <a:rPr lang="en-US" sz="4400" b="1" dirty="0">
                <a:solidFill>
                  <a:prstClr val="black"/>
                </a:solidFill>
              </a:rPr>
              <a:t>Ultrafiltration in cheese making</a:t>
            </a:r>
            <a:endParaRPr lang="ar-EG" sz="4400" dirty="0">
              <a:ln w="18415" cmpd="sng">
                <a:solidFill>
                  <a:srgbClr val="FFFFFF"/>
                </a:solidFill>
                <a:prstDash val="solid"/>
              </a:ln>
              <a:solidFill>
                <a:prstClr val="white"/>
              </a:solidFill>
              <a:effectLst>
                <a:glow rad="101600">
                  <a:srgbClr val="FF0066">
                    <a:alpha val="60000"/>
                  </a:srgbClr>
                </a:glow>
                <a:outerShdw blurRad="63500" dir="3600000" algn="tl" rotWithShape="0">
                  <a:srgbClr val="000000">
                    <a:alpha val="70000"/>
                  </a:srgbClr>
                </a:outerShdw>
              </a:effectLst>
              <a:latin typeface="Verdana"/>
              <a:cs typeface="PT Bold Heading" panose="02010400000000000000" pitchFamily="2" charset="-78"/>
            </a:endParaRPr>
          </a:p>
        </p:txBody>
      </p:sp>
    </p:spTree>
    <p:extLst>
      <p:ext uri="{BB962C8B-B14F-4D97-AF65-F5344CB8AC3E}">
        <p14:creationId xmlns:p14="http://schemas.microsoft.com/office/powerpoint/2010/main" val="3085802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3251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EG"/>
          </a:p>
        </p:txBody>
      </p:sp>
      <p:graphicFrame>
        <p:nvGraphicFramePr>
          <p:cNvPr id="3" name="Object 2"/>
          <p:cNvGraphicFramePr>
            <a:graphicFrameLocks noChangeAspect="1"/>
          </p:cNvGraphicFramePr>
          <p:nvPr>
            <p:extLst>
              <p:ext uri="{D42A27DB-BD31-4B8C-83A1-F6EECF244321}">
                <p14:modId xmlns:p14="http://schemas.microsoft.com/office/powerpoint/2010/main" val="2325911351"/>
              </p:ext>
            </p:extLst>
          </p:nvPr>
        </p:nvGraphicFramePr>
        <p:xfrm>
          <a:off x="-1" y="469232"/>
          <a:ext cx="11847443" cy="6400800"/>
        </p:xfrm>
        <a:graphic>
          <a:graphicData uri="http://schemas.openxmlformats.org/presentationml/2006/ole">
            <mc:AlternateContent xmlns:mc="http://schemas.openxmlformats.org/markup-compatibility/2006">
              <mc:Choice xmlns:v="urn:schemas-microsoft-com:vml" Requires="v">
                <p:oleObj spid="_x0000_s1054" name="Slide" r:id="rId4" imgW="4568856" imgH="3425883" progId="PowerPoint.Slide.12">
                  <p:embed/>
                </p:oleObj>
              </mc:Choice>
              <mc:Fallback>
                <p:oleObj name="Slide" r:id="rId4" imgW="4568856" imgH="3425883" progId="PowerPoint.Slide.12">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69232"/>
                        <a:ext cx="11847443" cy="6400800"/>
                      </a:xfrm>
                      <a:prstGeom prst="rect">
                        <a:avLst/>
                      </a:prstGeom>
                      <a:noFill/>
                    </p:spPr>
                  </p:pic>
                </p:oleObj>
              </mc:Fallback>
            </mc:AlternateContent>
          </a:graphicData>
        </a:graphic>
      </p:graphicFrame>
    </p:spTree>
    <p:extLst>
      <p:ext uri="{BB962C8B-B14F-4D97-AF65-F5344CB8AC3E}">
        <p14:creationId xmlns:p14="http://schemas.microsoft.com/office/powerpoint/2010/main" val="248117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84" y="563672"/>
            <a:ext cx="10515600" cy="989556"/>
          </a:xfrm>
          <a:solidFill>
            <a:srgbClr val="FFFF00"/>
          </a:solidFill>
        </p:spPr>
        <p:txBody>
          <a:bodyPr>
            <a:normAutofit/>
          </a:bodyPr>
          <a:lstStyle/>
          <a:p>
            <a:pPr algn="ctr"/>
            <a:r>
              <a:rPr lang="ar-EG" sz="5400" b="1" dirty="0"/>
              <a:t>مزايا الترشيح الفائق</a:t>
            </a:r>
            <a:endParaRPr lang="ar-EG" sz="5400" dirty="0"/>
          </a:p>
        </p:txBody>
      </p:sp>
      <p:graphicFrame>
        <p:nvGraphicFramePr>
          <p:cNvPr id="4" name="Content Placeholder 3">
            <a:extLst>
              <a:ext uri="{FF2B5EF4-FFF2-40B4-BE49-F238E27FC236}">
                <a16:creationId xmlns:a16="http://schemas.microsoft.com/office/drawing/2014/main" xmlns="" id="{49159E19-095D-4A2C-8AFB-3453A1FB0BEE}"/>
              </a:ext>
            </a:extLst>
          </p:cNvPr>
          <p:cNvGraphicFramePr>
            <a:graphicFrameLocks noGrp="1"/>
          </p:cNvGraphicFramePr>
          <p:nvPr>
            <p:ph idx="1"/>
            <p:extLst>
              <p:ext uri="{D42A27DB-BD31-4B8C-83A1-F6EECF244321}">
                <p14:modId xmlns:p14="http://schemas.microsoft.com/office/powerpoint/2010/main" val="1148424903"/>
              </p:ext>
            </p:extLst>
          </p:nvPr>
        </p:nvGraphicFramePr>
        <p:xfrm>
          <a:off x="838200" y="1816274"/>
          <a:ext cx="10515600" cy="5004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36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ar-EG" b="1" dirty="0"/>
              <a:t>التغيرات  الكيماوية للبن أثناء الترشيح الفائق</a:t>
            </a:r>
            <a:endParaRPr lang="ar-EG" dirty="0"/>
          </a:p>
        </p:txBody>
      </p:sp>
      <p:graphicFrame>
        <p:nvGraphicFramePr>
          <p:cNvPr id="4" name="Content Placeholder 3">
            <a:extLst>
              <a:ext uri="{FF2B5EF4-FFF2-40B4-BE49-F238E27FC236}">
                <a16:creationId xmlns:a16="http://schemas.microsoft.com/office/drawing/2014/main" xmlns="" id="{6D5F52F2-690D-42C7-BF3F-1EFE365FFE17}"/>
              </a:ext>
            </a:extLst>
          </p:cNvPr>
          <p:cNvGraphicFramePr>
            <a:graphicFrameLocks noGrp="1"/>
          </p:cNvGraphicFramePr>
          <p:nvPr>
            <p:ph idx="1"/>
            <p:extLst>
              <p:ext uri="{D42A27DB-BD31-4B8C-83A1-F6EECF244321}">
                <p14:modId xmlns:p14="http://schemas.microsoft.com/office/powerpoint/2010/main" val="604284567"/>
              </p:ext>
            </p:extLst>
          </p:nvPr>
        </p:nvGraphicFramePr>
        <p:xfrm>
          <a:off x="838200" y="1825625"/>
          <a:ext cx="10515600" cy="527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88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lstStyle/>
          <a:p>
            <a:pPr algn="ctr"/>
            <a:r>
              <a:rPr lang="ar-EG" b="1" dirty="0"/>
              <a:t>التغيرات الطبيعيه للبن أثناء الترشيح الفائق</a:t>
            </a:r>
            <a:endParaRPr lang="ar-EG" dirty="0"/>
          </a:p>
        </p:txBody>
      </p:sp>
      <p:graphicFrame>
        <p:nvGraphicFramePr>
          <p:cNvPr id="4" name="Content Placeholder 3">
            <a:extLst>
              <a:ext uri="{FF2B5EF4-FFF2-40B4-BE49-F238E27FC236}">
                <a16:creationId xmlns:a16="http://schemas.microsoft.com/office/drawing/2014/main" xmlns="" id="{931D83F9-D7E6-41CA-AA45-2CDAC6E5E6F8}"/>
              </a:ext>
            </a:extLst>
          </p:cNvPr>
          <p:cNvGraphicFramePr>
            <a:graphicFrameLocks noGrp="1"/>
          </p:cNvGraphicFramePr>
          <p:nvPr>
            <p:ph idx="1"/>
            <p:extLst>
              <p:ext uri="{D42A27DB-BD31-4B8C-83A1-F6EECF244321}">
                <p14:modId xmlns:p14="http://schemas.microsoft.com/office/powerpoint/2010/main" val="2034490746"/>
              </p:ext>
            </p:extLst>
          </p:nvPr>
        </p:nvGraphicFramePr>
        <p:xfrm>
          <a:off x="838200" y="1841820"/>
          <a:ext cx="10515600" cy="504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65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2372"/>
          </a:xfrm>
          <a:solidFill>
            <a:srgbClr val="FFFF00"/>
          </a:solidFill>
        </p:spPr>
        <p:txBody>
          <a:bodyPr>
            <a:noAutofit/>
          </a:bodyPr>
          <a:lstStyle/>
          <a:p>
            <a:pPr algn="ctr"/>
            <a:r>
              <a:rPr lang="ar-EG" b="1" dirty="0"/>
              <a:t>اللزوجة</a:t>
            </a:r>
          </a:p>
        </p:txBody>
      </p:sp>
      <p:graphicFrame>
        <p:nvGraphicFramePr>
          <p:cNvPr id="4" name="Content Placeholder 3">
            <a:extLst>
              <a:ext uri="{FF2B5EF4-FFF2-40B4-BE49-F238E27FC236}">
                <a16:creationId xmlns:a16="http://schemas.microsoft.com/office/drawing/2014/main" xmlns="" id="{0DC5B8AD-2627-45E9-94B3-2C38AB971E40}"/>
              </a:ext>
            </a:extLst>
          </p:cNvPr>
          <p:cNvGraphicFramePr>
            <a:graphicFrameLocks noGrp="1"/>
          </p:cNvGraphicFramePr>
          <p:nvPr>
            <p:ph idx="1"/>
            <p:extLst>
              <p:ext uri="{D42A27DB-BD31-4B8C-83A1-F6EECF244321}">
                <p14:modId xmlns:p14="http://schemas.microsoft.com/office/powerpoint/2010/main" val="2871424355"/>
              </p:ext>
            </p:extLst>
          </p:nvPr>
        </p:nvGraphicFramePr>
        <p:xfrm>
          <a:off x="838200" y="1340285"/>
          <a:ext cx="10515600" cy="486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79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lstStyle/>
          <a:p>
            <a:pPr algn="ctr"/>
            <a:r>
              <a:rPr lang="ar-EG" b="1" dirty="0"/>
              <a:t>القدرة  التنظيمية  </a:t>
            </a:r>
            <a:r>
              <a:rPr lang="en-US" b="1" dirty="0"/>
              <a:t>Buffer capacity</a:t>
            </a:r>
            <a:r>
              <a:rPr lang="ar-EG" b="1" dirty="0"/>
              <a:t> </a:t>
            </a:r>
          </a:p>
        </p:txBody>
      </p:sp>
      <p:graphicFrame>
        <p:nvGraphicFramePr>
          <p:cNvPr id="4" name="Content Placeholder 3">
            <a:extLst>
              <a:ext uri="{FF2B5EF4-FFF2-40B4-BE49-F238E27FC236}">
                <a16:creationId xmlns:a16="http://schemas.microsoft.com/office/drawing/2014/main" xmlns="" id="{38E9CCEF-0095-4D1C-A03C-C7B43869867E}"/>
              </a:ext>
            </a:extLst>
          </p:cNvPr>
          <p:cNvGraphicFramePr>
            <a:graphicFrameLocks noGrp="1"/>
          </p:cNvGraphicFramePr>
          <p:nvPr>
            <p:ph idx="1"/>
            <p:extLst>
              <p:ext uri="{D42A27DB-BD31-4B8C-83A1-F6EECF244321}">
                <p14:modId xmlns:p14="http://schemas.microsoft.com/office/powerpoint/2010/main" val="2574058219"/>
              </p:ext>
            </p:extLst>
          </p:nvPr>
        </p:nvGraphicFramePr>
        <p:xfrm>
          <a:off x="838200" y="1850676"/>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48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lstStyle/>
          <a:p>
            <a:pPr algn="ctr"/>
            <a:r>
              <a:rPr lang="ar-EG" b="1" dirty="0"/>
              <a:t>الزيادة في القدرة  التنظيمية لمركزات </a:t>
            </a:r>
            <a:r>
              <a:rPr lang="en-US" b="1" dirty="0"/>
              <a:t>UF</a:t>
            </a:r>
            <a:endParaRPr lang="ar-EG" b="1" dirty="0"/>
          </a:p>
        </p:txBody>
      </p:sp>
      <p:graphicFrame>
        <p:nvGraphicFramePr>
          <p:cNvPr id="4" name="Content Placeholder 3">
            <a:extLst>
              <a:ext uri="{FF2B5EF4-FFF2-40B4-BE49-F238E27FC236}">
                <a16:creationId xmlns:a16="http://schemas.microsoft.com/office/drawing/2014/main" xmlns="" id="{D87617DF-37DA-4B7A-8D00-DFD1173DF2AE}"/>
              </a:ext>
            </a:extLst>
          </p:cNvPr>
          <p:cNvGraphicFramePr>
            <a:graphicFrameLocks noGrp="1"/>
          </p:cNvGraphicFramePr>
          <p:nvPr>
            <p:ph idx="1"/>
            <p:extLst>
              <p:ext uri="{D42A27DB-BD31-4B8C-83A1-F6EECF244321}">
                <p14:modId xmlns:p14="http://schemas.microsoft.com/office/powerpoint/2010/main" val="2267241794"/>
              </p:ext>
            </p:extLst>
          </p:nvPr>
        </p:nvGraphicFramePr>
        <p:xfrm>
          <a:off x="225287" y="1866377"/>
          <a:ext cx="11128513" cy="4904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43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917"/>
            <a:ext cx="10712116" cy="866108"/>
          </a:xfrm>
          <a:solidFill>
            <a:srgbClr val="FFFF00"/>
          </a:solidFill>
        </p:spPr>
        <p:txBody>
          <a:bodyPr>
            <a:normAutofit/>
          </a:bodyPr>
          <a:lstStyle/>
          <a:p>
            <a:pPr algn="ctr"/>
            <a:r>
              <a:rPr lang="ar-EG" sz="3200" b="1" dirty="0"/>
              <a:t>لتقليل تأثير زيادة القدرة التنظيمية في مركزات </a:t>
            </a:r>
            <a:r>
              <a:rPr lang="en-US" sz="3200" b="1" dirty="0"/>
              <a:t>UF</a:t>
            </a:r>
            <a:r>
              <a:rPr lang="ar-EG" sz="3200" b="1" dirty="0"/>
              <a:t> علي صناعة الجبن </a:t>
            </a:r>
          </a:p>
        </p:txBody>
      </p:sp>
      <p:graphicFrame>
        <p:nvGraphicFramePr>
          <p:cNvPr id="4" name="Content Placeholder 3">
            <a:extLst>
              <a:ext uri="{FF2B5EF4-FFF2-40B4-BE49-F238E27FC236}">
                <a16:creationId xmlns:a16="http://schemas.microsoft.com/office/drawing/2014/main" xmlns="" id="{F9AC158F-3B77-494C-8754-FF43730E4C37}"/>
              </a:ext>
            </a:extLst>
          </p:cNvPr>
          <p:cNvGraphicFramePr>
            <a:graphicFrameLocks noGrp="1"/>
          </p:cNvGraphicFramePr>
          <p:nvPr>
            <p:ph idx="1"/>
            <p:extLst>
              <p:ext uri="{D42A27DB-BD31-4B8C-83A1-F6EECF244321}">
                <p14:modId xmlns:p14="http://schemas.microsoft.com/office/powerpoint/2010/main" val="3089123042"/>
              </p:ext>
            </p:extLst>
          </p:nvPr>
        </p:nvGraphicFramePr>
        <p:xfrm>
          <a:off x="838199" y="1850676"/>
          <a:ext cx="11128513"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55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lstStyle/>
          <a:p>
            <a:pPr algn="ctr"/>
            <a:r>
              <a:rPr lang="ar-EG" b="1" dirty="0"/>
              <a:t>التجبن الأنزيمي لمركزات الألبان</a:t>
            </a:r>
            <a:endParaRPr lang="en-US" dirty="0"/>
          </a:p>
        </p:txBody>
      </p:sp>
      <p:graphicFrame>
        <p:nvGraphicFramePr>
          <p:cNvPr id="4" name="Content Placeholder 3">
            <a:extLst>
              <a:ext uri="{FF2B5EF4-FFF2-40B4-BE49-F238E27FC236}">
                <a16:creationId xmlns:a16="http://schemas.microsoft.com/office/drawing/2014/main" xmlns="" id="{1BCAEC97-8627-4306-939A-A22B637FB48A}"/>
              </a:ext>
            </a:extLst>
          </p:cNvPr>
          <p:cNvGraphicFramePr>
            <a:graphicFrameLocks noGrp="1"/>
          </p:cNvGraphicFramePr>
          <p:nvPr>
            <p:ph idx="1"/>
            <p:extLst>
              <p:ext uri="{D42A27DB-BD31-4B8C-83A1-F6EECF244321}">
                <p14:modId xmlns:p14="http://schemas.microsoft.com/office/powerpoint/2010/main" val="3750002231"/>
              </p:ext>
            </p:extLst>
          </p:nvPr>
        </p:nvGraphicFramePr>
        <p:xfrm>
          <a:off x="225287" y="1841325"/>
          <a:ext cx="11701670" cy="4904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55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lstStyle/>
          <a:p>
            <a:r>
              <a:rPr lang="en-US" dirty="0"/>
              <a:t> </a:t>
            </a:r>
            <a:r>
              <a:rPr lang="ar-EG" b="1" dirty="0"/>
              <a:t>التغيرات  الميكروبيولوجيه للحليب أثناء الترشيح الفائق</a:t>
            </a:r>
            <a:endParaRPr lang="en-US" dirty="0"/>
          </a:p>
        </p:txBody>
      </p:sp>
      <p:graphicFrame>
        <p:nvGraphicFramePr>
          <p:cNvPr id="4" name="Content Placeholder 3">
            <a:extLst>
              <a:ext uri="{FF2B5EF4-FFF2-40B4-BE49-F238E27FC236}">
                <a16:creationId xmlns:a16="http://schemas.microsoft.com/office/drawing/2014/main" xmlns="" id="{A57BFB9E-1989-49FB-BCF2-32379CAE409C}"/>
              </a:ext>
            </a:extLst>
          </p:cNvPr>
          <p:cNvGraphicFramePr>
            <a:graphicFrameLocks noGrp="1"/>
          </p:cNvGraphicFramePr>
          <p:nvPr>
            <p:ph idx="1"/>
            <p:extLst>
              <p:ext uri="{D42A27DB-BD31-4B8C-83A1-F6EECF244321}">
                <p14:modId xmlns:p14="http://schemas.microsoft.com/office/powerpoint/2010/main" val="3200005736"/>
              </p:ext>
            </p:extLst>
          </p:nvPr>
        </p:nvGraphicFramePr>
        <p:xfrm>
          <a:off x="838200" y="1825624"/>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14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ar-EG" sz="5400" b="1" dirty="0"/>
              <a:t>أسس الترشيح الغشائي</a:t>
            </a:r>
          </a:p>
        </p:txBody>
      </p:sp>
      <p:graphicFrame>
        <p:nvGraphicFramePr>
          <p:cNvPr id="4" name="Content Placeholder 3">
            <a:extLst>
              <a:ext uri="{FF2B5EF4-FFF2-40B4-BE49-F238E27FC236}">
                <a16:creationId xmlns:a16="http://schemas.microsoft.com/office/drawing/2014/main" xmlns="" id="{AC5962C8-5831-41AA-A94F-A28640387A52}"/>
              </a:ext>
            </a:extLst>
          </p:cNvPr>
          <p:cNvGraphicFramePr>
            <a:graphicFrameLocks noGrp="1"/>
          </p:cNvGraphicFramePr>
          <p:nvPr>
            <p:ph idx="1"/>
            <p:extLst>
              <p:ext uri="{D42A27DB-BD31-4B8C-83A1-F6EECF244321}">
                <p14:modId xmlns:p14="http://schemas.microsoft.com/office/powerpoint/2010/main" val="2241251888"/>
              </p:ext>
            </p:extLst>
          </p:nvPr>
        </p:nvGraphicFramePr>
        <p:xfrm>
          <a:off x="838200" y="1841325"/>
          <a:ext cx="10515600" cy="433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ar-EG" b="1" dirty="0"/>
              <a:t>طرق استخدام الترشيح الفائق في صناعة الجبن</a:t>
            </a:r>
            <a:endParaRPr lang="ar-EG" dirty="0"/>
          </a:p>
        </p:txBody>
      </p:sp>
      <p:graphicFrame>
        <p:nvGraphicFramePr>
          <p:cNvPr id="4" name="Content Placeholder 3">
            <a:extLst>
              <a:ext uri="{FF2B5EF4-FFF2-40B4-BE49-F238E27FC236}">
                <a16:creationId xmlns:a16="http://schemas.microsoft.com/office/drawing/2014/main" xmlns="" id="{75361C7E-695C-4288-BC1B-443528CD7D81}"/>
              </a:ext>
            </a:extLst>
          </p:cNvPr>
          <p:cNvGraphicFramePr>
            <a:graphicFrameLocks noGrp="1"/>
          </p:cNvGraphicFramePr>
          <p:nvPr>
            <p:ph idx="1"/>
            <p:extLst>
              <p:ext uri="{D42A27DB-BD31-4B8C-83A1-F6EECF244321}">
                <p14:modId xmlns:p14="http://schemas.microsoft.com/office/powerpoint/2010/main" val="2304354703"/>
              </p:ext>
            </p:extLst>
          </p:nvPr>
        </p:nvGraphicFramePr>
        <p:xfrm>
          <a:off x="172278" y="1804866"/>
          <a:ext cx="11847444" cy="493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85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6571"/>
            <a:ext cx="10515600" cy="1364117"/>
          </a:xfrm>
          <a:solidFill>
            <a:srgbClr val="FFFF00"/>
          </a:solidFill>
        </p:spPr>
        <p:txBody>
          <a:bodyPr/>
          <a:lstStyle/>
          <a:p>
            <a:pPr algn="ctr"/>
            <a:r>
              <a:rPr lang="ar-EG" b="1" dirty="0"/>
              <a:t>مركزات </a:t>
            </a:r>
            <a:r>
              <a:rPr lang="en-US" b="1" dirty="0"/>
              <a:t> UF </a:t>
            </a:r>
            <a:r>
              <a:rPr lang="ar-EG" b="1" dirty="0"/>
              <a:t>منخفضة التركيز </a:t>
            </a:r>
            <a:br>
              <a:rPr lang="ar-EG" b="1" dirty="0"/>
            </a:br>
            <a:r>
              <a:rPr lang="en-US" b="1" dirty="0"/>
              <a:t>Low Concentration Retentate ( LCR)</a:t>
            </a:r>
            <a:r>
              <a:rPr lang="ar-EG" b="1" dirty="0"/>
              <a:t> </a:t>
            </a:r>
            <a:endParaRPr lang="ar-EG" dirty="0"/>
          </a:p>
        </p:txBody>
      </p:sp>
      <p:graphicFrame>
        <p:nvGraphicFramePr>
          <p:cNvPr id="4" name="Content Placeholder 3">
            <a:extLst>
              <a:ext uri="{FF2B5EF4-FFF2-40B4-BE49-F238E27FC236}">
                <a16:creationId xmlns:a16="http://schemas.microsoft.com/office/drawing/2014/main" xmlns="" id="{17A2405B-63BC-4AF8-81AC-A65A95A03DE8}"/>
              </a:ext>
            </a:extLst>
          </p:cNvPr>
          <p:cNvGraphicFramePr>
            <a:graphicFrameLocks noGrp="1"/>
          </p:cNvGraphicFramePr>
          <p:nvPr>
            <p:ph idx="1"/>
            <p:extLst>
              <p:ext uri="{D42A27DB-BD31-4B8C-83A1-F6EECF244321}">
                <p14:modId xmlns:p14="http://schemas.microsoft.com/office/powerpoint/2010/main" val="570837222"/>
              </p:ext>
            </p:extLst>
          </p:nvPr>
        </p:nvGraphicFramePr>
        <p:xfrm>
          <a:off x="838200" y="1853852"/>
          <a:ext cx="10515600" cy="5315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01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lstStyle/>
          <a:p>
            <a:pPr marL="0" indent="0" algn="ctr"/>
            <a:r>
              <a:rPr lang="ar-EG" b="1" dirty="0"/>
              <a:t>مركزات </a:t>
            </a:r>
            <a:r>
              <a:rPr lang="en-US" b="1" dirty="0"/>
              <a:t> UF </a:t>
            </a:r>
            <a:r>
              <a:rPr lang="ar-EG" b="1" dirty="0"/>
              <a:t>متوسطة التركيز </a:t>
            </a:r>
            <a:br>
              <a:rPr lang="ar-EG" b="1" dirty="0"/>
            </a:br>
            <a:r>
              <a:rPr lang="en-US" b="1" dirty="0"/>
              <a:t>Medium Concentration </a:t>
            </a:r>
            <a:r>
              <a:rPr lang="en-US" b="1" dirty="0" err="1"/>
              <a:t>Retentate</a:t>
            </a:r>
            <a:r>
              <a:rPr lang="en-US" b="1" dirty="0"/>
              <a:t>  (MCR)</a:t>
            </a:r>
            <a:endParaRPr lang="ar-EG" dirty="0"/>
          </a:p>
        </p:txBody>
      </p:sp>
      <p:graphicFrame>
        <p:nvGraphicFramePr>
          <p:cNvPr id="4" name="Content Placeholder 3">
            <a:extLst>
              <a:ext uri="{FF2B5EF4-FFF2-40B4-BE49-F238E27FC236}">
                <a16:creationId xmlns:a16="http://schemas.microsoft.com/office/drawing/2014/main" xmlns="" id="{5ABD5FAF-92A5-4913-A334-9FE88E2E97EB}"/>
              </a:ext>
            </a:extLst>
          </p:cNvPr>
          <p:cNvGraphicFramePr>
            <a:graphicFrameLocks noGrp="1"/>
          </p:cNvGraphicFramePr>
          <p:nvPr>
            <p:ph idx="1"/>
            <p:extLst>
              <p:ext uri="{D42A27DB-BD31-4B8C-83A1-F6EECF244321}">
                <p14:modId xmlns:p14="http://schemas.microsoft.com/office/powerpoint/2010/main" val="1653515949"/>
              </p:ext>
            </p:extLst>
          </p:nvPr>
        </p:nvGraphicFramePr>
        <p:xfrm>
          <a:off x="838200" y="1816274"/>
          <a:ext cx="11022496" cy="5311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22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07"/>
            <a:ext cx="10515600" cy="1302381"/>
          </a:xfrm>
          <a:solidFill>
            <a:srgbClr val="FFFF00"/>
          </a:solidFill>
        </p:spPr>
        <p:txBody>
          <a:bodyPr/>
          <a:lstStyle/>
          <a:p>
            <a:pPr algn="ctr"/>
            <a:r>
              <a:rPr lang="ar-EG" b="1" dirty="0"/>
              <a:t>مركز </a:t>
            </a:r>
            <a:r>
              <a:rPr lang="en-US" b="1" dirty="0"/>
              <a:t> UF </a:t>
            </a:r>
            <a:r>
              <a:rPr lang="ar-EG" b="1" dirty="0"/>
              <a:t>مماثل لتركيب الجبن المراد انتاجه منه </a:t>
            </a:r>
            <a:br>
              <a:rPr lang="ar-EG" b="1" dirty="0"/>
            </a:br>
            <a:r>
              <a:rPr lang="en-US" b="1" dirty="0"/>
              <a:t>Liquid pre-cheeses  (  LPC )</a:t>
            </a:r>
          </a:p>
        </p:txBody>
      </p:sp>
      <p:graphicFrame>
        <p:nvGraphicFramePr>
          <p:cNvPr id="4" name="Content Placeholder 3">
            <a:extLst>
              <a:ext uri="{FF2B5EF4-FFF2-40B4-BE49-F238E27FC236}">
                <a16:creationId xmlns:a16="http://schemas.microsoft.com/office/drawing/2014/main" xmlns="" id="{71F20FB3-5525-40C4-B4E2-EDDFA303E70C}"/>
              </a:ext>
            </a:extLst>
          </p:cNvPr>
          <p:cNvGraphicFramePr>
            <a:graphicFrameLocks noGrp="1"/>
          </p:cNvGraphicFramePr>
          <p:nvPr>
            <p:ph idx="1"/>
            <p:extLst>
              <p:ext uri="{D42A27DB-BD31-4B8C-83A1-F6EECF244321}">
                <p14:modId xmlns:p14="http://schemas.microsoft.com/office/powerpoint/2010/main" val="3682513503"/>
              </p:ext>
            </p:extLst>
          </p:nvPr>
        </p:nvGraphicFramePr>
        <p:xfrm>
          <a:off x="318052" y="1941534"/>
          <a:ext cx="11873948" cy="488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68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66044-0180-428F-8E41-07E0C619CBB2}"/>
              </a:ext>
            </a:extLst>
          </p:cNvPr>
          <p:cNvSpPr>
            <a:spLocks noGrp="1"/>
          </p:cNvSpPr>
          <p:nvPr>
            <p:ph type="title"/>
          </p:nvPr>
        </p:nvSpPr>
        <p:spPr>
          <a:xfrm>
            <a:off x="838200" y="365125"/>
            <a:ext cx="10515600" cy="1325563"/>
          </a:xfrm>
          <a:solidFill>
            <a:srgbClr val="FFFF00"/>
          </a:solidFill>
        </p:spPr>
        <p:txBody>
          <a:bodyPr>
            <a:normAutofit/>
          </a:bodyPr>
          <a:lstStyle/>
          <a:p>
            <a:r>
              <a:rPr lang="ar-EG" sz="4000" b="1" dirty="0"/>
              <a:t>تركيز الشرش باستخدام </a:t>
            </a:r>
            <a:r>
              <a:rPr lang="en-US" sz="4000" b="1" dirty="0"/>
              <a:t>UF</a:t>
            </a:r>
            <a:r>
              <a:rPr lang="ar-EG" sz="4000" b="1" dirty="0"/>
              <a:t> لانتاج مركز بروتينات الشرش</a:t>
            </a:r>
            <a:endParaRPr lang="ar-EG" sz="4000" dirty="0"/>
          </a:p>
        </p:txBody>
      </p:sp>
      <p:graphicFrame>
        <p:nvGraphicFramePr>
          <p:cNvPr id="4" name="Content Placeholder 3">
            <a:extLst>
              <a:ext uri="{FF2B5EF4-FFF2-40B4-BE49-F238E27FC236}">
                <a16:creationId xmlns:a16="http://schemas.microsoft.com/office/drawing/2014/main" xmlns="" id="{08F92F8D-099A-40A9-BA19-50EDEC017FE6}"/>
              </a:ext>
            </a:extLst>
          </p:cNvPr>
          <p:cNvGraphicFramePr>
            <a:graphicFrameLocks noGrp="1"/>
          </p:cNvGraphicFramePr>
          <p:nvPr>
            <p:ph idx="1"/>
            <p:extLst>
              <p:ext uri="{D42A27DB-BD31-4B8C-83A1-F6EECF244321}">
                <p14:modId xmlns:p14="http://schemas.microsoft.com/office/powerpoint/2010/main" val="347552295"/>
              </p:ext>
            </p:extLst>
          </p:nvPr>
        </p:nvGraphicFramePr>
        <p:xfrm>
          <a:off x="838200" y="2167003"/>
          <a:ext cx="10515600" cy="4072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61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6AED8C-A8EC-48DC-B316-5012FA913A34}"/>
              </a:ext>
            </a:extLst>
          </p:cNvPr>
          <p:cNvSpPr>
            <a:spLocks noGrp="1"/>
          </p:cNvSpPr>
          <p:nvPr>
            <p:ph type="title"/>
          </p:nvPr>
        </p:nvSpPr>
        <p:spPr>
          <a:solidFill>
            <a:srgbClr val="FFFF00"/>
          </a:solidFill>
        </p:spPr>
        <p:txBody>
          <a:bodyPr/>
          <a:lstStyle/>
          <a:p>
            <a:pPr algn="ctr"/>
            <a:r>
              <a:rPr lang="ar-EG" altLang="ar-EG" b="1" dirty="0">
                <a:solidFill>
                  <a:srgbClr val="FF0000"/>
                </a:solidFill>
              </a:rPr>
              <a:t>أولا: الجبن الأبيض الطري</a:t>
            </a:r>
            <a:endParaRPr lang="ar-EG" dirty="0"/>
          </a:p>
        </p:txBody>
      </p:sp>
      <p:graphicFrame>
        <p:nvGraphicFramePr>
          <p:cNvPr id="4" name="Content Placeholder 3">
            <a:extLst>
              <a:ext uri="{FF2B5EF4-FFF2-40B4-BE49-F238E27FC236}">
                <a16:creationId xmlns:a16="http://schemas.microsoft.com/office/drawing/2014/main" xmlns="" id="{1D9DA386-DE82-43C2-8A9D-08C0A12C8F98}"/>
              </a:ext>
            </a:extLst>
          </p:cNvPr>
          <p:cNvGraphicFramePr>
            <a:graphicFrameLocks noGrp="1"/>
          </p:cNvGraphicFramePr>
          <p:nvPr>
            <p:ph idx="1"/>
            <p:extLst>
              <p:ext uri="{D42A27DB-BD31-4B8C-83A1-F6EECF244321}">
                <p14:modId xmlns:p14="http://schemas.microsoft.com/office/powerpoint/2010/main" val="346266835"/>
              </p:ext>
            </p:extLst>
          </p:nvPr>
        </p:nvGraphicFramePr>
        <p:xfrm>
          <a:off x="838200" y="1828800"/>
          <a:ext cx="105156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17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0532"/>
          </a:xfrm>
          <a:solidFill>
            <a:srgbClr val="FFFF00"/>
          </a:solidFill>
        </p:spPr>
        <p:txBody>
          <a:bodyPr>
            <a:normAutofit/>
          </a:bodyPr>
          <a:lstStyle/>
          <a:p>
            <a:pPr algn="l"/>
            <a:r>
              <a:rPr lang="ar-EG" sz="3600" b="1" dirty="0"/>
              <a:t>مزايا استخدام الترشيح الفائق في صناعة الجبن الطري</a:t>
            </a:r>
            <a:endParaRPr lang="ar-EG" sz="3600" dirty="0"/>
          </a:p>
        </p:txBody>
      </p:sp>
      <p:graphicFrame>
        <p:nvGraphicFramePr>
          <p:cNvPr id="4" name="Content Placeholder 3">
            <a:extLst>
              <a:ext uri="{FF2B5EF4-FFF2-40B4-BE49-F238E27FC236}">
                <a16:creationId xmlns:a16="http://schemas.microsoft.com/office/drawing/2014/main" xmlns="" id="{D528E637-9780-41C6-8577-58525B900D88}"/>
              </a:ext>
            </a:extLst>
          </p:cNvPr>
          <p:cNvGraphicFramePr>
            <a:graphicFrameLocks noGrp="1"/>
          </p:cNvGraphicFramePr>
          <p:nvPr>
            <p:ph idx="1"/>
            <p:extLst>
              <p:ext uri="{D42A27DB-BD31-4B8C-83A1-F6EECF244321}">
                <p14:modId xmlns:p14="http://schemas.microsoft.com/office/powerpoint/2010/main" val="1052981395"/>
              </p:ext>
            </p:extLst>
          </p:nvPr>
        </p:nvGraphicFramePr>
        <p:xfrm>
          <a:off x="-373238" y="1039661"/>
          <a:ext cx="12404033" cy="593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5876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4283939363"/>
              </p:ext>
            </p:extLst>
          </p:nvPr>
        </p:nvGraphicFramePr>
        <p:xfrm>
          <a:off x="228599" y="112734"/>
          <a:ext cx="11768959" cy="6604134"/>
        </p:xfrm>
        <a:graphic>
          <a:graphicData uri="http://schemas.openxmlformats.org/drawingml/2006/table">
            <a:tbl>
              <a:tblPr/>
              <a:tblGrid>
                <a:gridCol w="3922258">
                  <a:extLst>
                    <a:ext uri="{9D8B030D-6E8A-4147-A177-3AD203B41FA5}">
                      <a16:colId xmlns:a16="http://schemas.microsoft.com/office/drawing/2014/main" xmlns="" val="20000"/>
                    </a:ext>
                  </a:extLst>
                </a:gridCol>
                <a:gridCol w="3924445">
                  <a:extLst>
                    <a:ext uri="{9D8B030D-6E8A-4147-A177-3AD203B41FA5}">
                      <a16:colId xmlns:a16="http://schemas.microsoft.com/office/drawing/2014/main" xmlns="" val="20001"/>
                    </a:ext>
                  </a:extLst>
                </a:gridCol>
                <a:gridCol w="3922256">
                  <a:extLst>
                    <a:ext uri="{9D8B030D-6E8A-4147-A177-3AD203B41FA5}">
                      <a16:colId xmlns:a16="http://schemas.microsoft.com/office/drawing/2014/main" xmlns="" val="20002"/>
                    </a:ext>
                  </a:extLst>
                </a:gridCol>
              </a:tblGrid>
              <a:tr h="35093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Times New Roman" pitchFamily="18" charset="0"/>
                          <a:cs typeface="Times New Roman" pitchFamily="18" charset="0"/>
                        </a:rPr>
                        <a:t>الطريقة التقليدية</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طريقة الترشيح الفائق </a:t>
                      </a:r>
                      <a:r>
                        <a:rPr kumimoji="0" lang="en-US" sz="1800" b="1" i="0" u="none" strike="noStrike" cap="none" normalizeH="0" baseline="0">
                          <a:ln>
                            <a:noFill/>
                          </a:ln>
                          <a:solidFill>
                            <a:schemeClr val="tx1"/>
                          </a:solidFill>
                          <a:effectLst/>
                          <a:latin typeface="Times New Roman" pitchFamily="18" charset="0"/>
                          <a:cs typeface="Times New Roman" pitchFamily="18" charset="0"/>
                        </a:rPr>
                        <a:t>UF</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وجه المقارنة</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5093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أكبر بنسبة قد تصل إلى</a:t>
                      </a:r>
                      <a:r>
                        <a:rPr kumimoji="0" lang="ar-EG" sz="1800" b="1" i="0" u="none" strike="noStrike" cap="none" normalizeH="0" baseline="0">
                          <a:ln>
                            <a:noFill/>
                          </a:ln>
                          <a:solidFill>
                            <a:schemeClr val="tx1"/>
                          </a:solidFill>
                          <a:effectLst/>
                          <a:latin typeface="Times New Roman" pitchFamily="18" charset="0"/>
                          <a:cs typeface="Times New Roman" pitchFamily="18" charset="0"/>
                        </a:rPr>
                        <a:t> </a:t>
                      </a:r>
                      <a:r>
                        <a:rPr kumimoji="0" lang="ar-SA" sz="1800" b="1" i="0" u="none" strike="noStrike" cap="none" normalizeH="0" baseline="0">
                          <a:ln>
                            <a:noFill/>
                          </a:ln>
                          <a:solidFill>
                            <a:schemeClr val="tx1"/>
                          </a:solidFill>
                          <a:effectLst/>
                          <a:latin typeface="Times New Roman" pitchFamily="18" charset="0"/>
                          <a:cs typeface="Times New Roman" pitchFamily="18" charset="0"/>
                        </a:rPr>
                        <a:t> 90%</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Times New Roman" pitchFamily="18" charset="0"/>
                          <a:cs typeface="Times New Roman" pitchFamily="18" charset="0"/>
                        </a:rPr>
                        <a:t>أقل بنسبة تصل إلى حوالي 90%</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1- كمية المنفحة المستخدمة</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1"/>
                  </a:ext>
                </a:extLst>
              </a:tr>
              <a:tr h="350934">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أكبر بنسبة 80%</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أقل بحوالي 80%</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2- كمية الملح المستخدمة</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2"/>
                  </a:ext>
                </a:extLst>
              </a:tr>
              <a:tr h="866733">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يتم فقد معظم بروتينات الشرش الموجودة في اللبن وذلك أثناء عملية الترشيح الخثرة</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يتم الاستفادة من جميع بروتينات الشرش الموجودة في اللبن</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3- معدل الاستفادة من بروتينات الشرش</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3"/>
                  </a:ext>
                </a:extLst>
              </a:tr>
              <a:tr h="577822">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يتم فقد جزء من الدهن أثناء عملية ترشيح الخثرة</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يتم حجز جميع الدهن الموجود في الجبن الناتج</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4- الفقد في نسبة الدهن </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4"/>
                  </a:ext>
                </a:extLst>
              </a:tr>
              <a:tr h="350934">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أقل بنسبة 5%</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أكبر بنسبة تصل إلى 5%</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5- نسبة التصافي (محصول الجبن الناتج)</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5"/>
                  </a:ext>
                </a:extLst>
              </a:tr>
              <a:tr h="577822">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كبير جدا حيث يتطلب ترشيح الخثرة للتخلص من الشرش يصل إلى 24 ساعة </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Times New Roman" pitchFamily="18" charset="0"/>
                          <a:cs typeface="Times New Roman" pitchFamily="18" charset="0"/>
                        </a:rPr>
                        <a:t>أقل بنسبة كبيرة حيث لاتكون هناك حاجة إلى ترشيح الخثرة</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6-  وقت التصنيع</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6"/>
                  </a:ext>
                </a:extLst>
              </a:tr>
              <a:tr h="577822">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يتطلب مساحة كبيرة لاتمام عملية ترشيح الخثرة ووجود تحاليق الجبن</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Times New Roman" pitchFamily="18" charset="0"/>
                          <a:cs typeface="Times New Roman" pitchFamily="18" charset="0"/>
                        </a:rPr>
                        <a:t>أقل بكثير حيث يتم التعامل مع المركز</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7- المساحة المطلوبة للتصنيع</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7"/>
                  </a:ext>
                </a:extLst>
              </a:tr>
              <a:tr h="577822">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جبن متفاوت الصفات يعتمد على ظروف التصنيع المختلفة</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جبن موحد الصفات – أكثر تجانسا – أكثر نعومة</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8- صفات وخواص الجبن الناتج</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8"/>
                  </a:ext>
                </a:extLst>
              </a:tr>
              <a:tr h="577822">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لايمكن تعبئة الجبن في أشكال مختلفة</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Times New Roman" pitchFamily="18" charset="0"/>
                          <a:cs typeface="Times New Roman" pitchFamily="18" charset="0"/>
                        </a:rPr>
                        <a:t>يسهل تعبئة الجبن في أشكال وعبوات مختلفة حيث يتم تعبئة المركز</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9- التعبئة </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9"/>
                  </a:ext>
                </a:extLst>
              </a:tr>
              <a:tr h="577822">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أقل في القيمة الغذائية نظرا لفقد بروتينات الشرش في الجبن الناتج</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أعلى في القيمة الغذائية نظرا لاحتجاز بروتينات الشرش في الجبن الناتج</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10- القيمة الغذائية </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10"/>
                  </a:ext>
                </a:extLst>
              </a:tr>
              <a:tr h="866733">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Times New Roman" pitchFamily="18" charset="0"/>
                        </a:rPr>
                        <a:t>يسبب تلوث بيئي مرتفع بسبب التخلص من الشرش والذي يحتوي على نسبة عالية من الدهون والبروتينات</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Times New Roman" pitchFamily="18" charset="0"/>
                          <a:cs typeface="Times New Roman" pitchFamily="18" charset="0"/>
                        </a:rPr>
                        <a:t>لا يسبب تلوث بيئي بسبب احتجاز معظم مكونات اللبن في الجبن الناتج </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Times New Roman" pitchFamily="18" charset="0"/>
                          <a:cs typeface="Times New Roman" pitchFamily="18" charset="0"/>
                        </a:rPr>
                        <a:t>11- التلوث البيئي </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57744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52"/>
            <a:ext cx="10515600" cy="948208"/>
          </a:xfrm>
          <a:solidFill>
            <a:srgbClr val="FFFF00"/>
          </a:solidFill>
        </p:spPr>
        <p:txBody>
          <a:bodyPr/>
          <a:lstStyle/>
          <a:p>
            <a:pPr algn="ctr"/>
            <a:r>
              <a:rPr lang="ar-EG" b="1" dirty="0"/>
              <a:t>جبن نصف جافة </a:t>
            </a:r>
            <a:r>
              <a:rPr lang="en-US" b="1" dirty="0"/>
              <a:t>Semi–hard cheese</a:t>
            </a:r>
            <a:endParaRPr lang="ar-EG" b="1" dirty="0"/>
          </a:p>
        </p:txBody>
      </p:sp>
      <p:graphicFrame>
        <p:nvGraphicFramePr>
          <p:cNvPr id="4" name="Content Placeholder 3">
            <a:extLst>
              <a:ext uri="{FF2B5EF4-FFF2-40B4-BE49-F238E27FC236}">
                <a16:creationId xmlns:a16="http://schemas.microsoft.com/office/drawing/2014/main" xmlns="" id="{75F055FE-13C8-4991-816E-E6436ECDDB15}"/>
              </a:ext>
            </a:extLst>
          </p:cNvPr>
          <p:cNvGraphicFramePr>
            <a:graphicFrameLocks noGrp="1"/>
          </p:cNvGraphicFramePr>
          <p:nvPr>
            <p:ph idx="1"/>
            <p:extLst>
              <p:ext uri="{D42A27DB-BD31-4B8C-83A1-F6EECF244321}">
                <p14:modId xmlns:p14="http://schemas.microsoft.com/office/powerpoint/2010/main" val="3485877818"/>
              </p:ext>
            </p:extLst>
          </p:nvPr>
        </p:nvGraphicFramePr>
        <p:xfrm>
          <a:off x="251791" y="1099930"/>
          <a:ext cx="11675165" cy="6029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68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52"/>
            <a:ext cx="10515600" cy="948208"/>
          </a:xfrm>
          <a:solidFill>
            <a:srgbClr val="FFFF00"/>
          </a:solidFill>
        </p:spPr>
        <p:txBody>
          <a:bodyPr/>
          <a:lstStyle/>
          <a:p>
            <a:pPr algn="ctr"/>
            <a:r>
              <a:rPr lang="ar-EG" b="1" dirty="0"/>
              <a:t>جبن جافة </a:t>
            </a:r>
            <a:r>
              <a:rPr lang="en-US" b="1" dirty="0"/>
              <a:t>Hard cheese</a:t>
            </a:r>
            <a:endParaRPr lang="ar-EG" b="1" dirty="0"/>
          </a:p>
        </p:txBody>
      </p:sp>
      <p:graphicFrame>
        <p:nvGraphicFramePr>
          <p:cNvPr id="4" name="Content Placeholder 3">
            <a:extLst>
              <a:ext uri="{FF2B5EF4-FFF2-40B4-BE49-F238E27FC236}">
                <a16:creationId xmlns:a16="http://schemas.microsoft.com/office/drawing/2014/main" xmlns="" id="{75F055FE-13C8-4991-816E-E6436ECDDB15}"/>
              </a:ext>
            </a:extLst>
          </p:cNvPr>
          <p:cNvGraphicFramePr>
            <a:graphicFrameLocks noGrp="1"/>
          </p:cNvGraphicFramePr>
          <p:nvPr>
            <p:ph idx="1"/>
            <p:extLst>
              <p:ext uri="{D42A27DB-BD31-4B8C-83A1-F6EECF244321}">
                <p14:modId xmlns:p14="http://schemas.microsoft.com/office/powerpoint/2010/main" val="3241880986"/>
              </p:ext>
            </p:extLst>
          </p:nvPr>
        </p:nvGraphicFramePr>
        <p:xfrm>
          <a:off x="251791" y="1099930"/>
          <a:ext cx="11675165" cy="6029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23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normAutofit fontScale="90000"/>
          </a:bodyPr>
          <a:lstStyle/>
          <a:p>
            <a:pPr lvl="0"/>
            <a:r>
              <a:rPr lang="ar-EG" sz="5400" b="1" dirty="0"/>
              <a:t>طرق  الترشيح  الغشائى  تعمل علي تجزئة  المحلول </a:t>
            </a:r>
          </a:p>
        </p:txBody>
      </p:sp>
      <p:graphicFrame>
        <p:nvGraphicFramePr>
          <p:cNvPr id="4" name="Content Placeholder 3">
            <a:extLst>
              <a:ext uri="{FF2B5EF4-FFF2-40B4-BE49-F238E27FC236}">
                <a16:creationId xmlns:a16="http://schemas.microsoft.com/office/drawing/2014/main" xmlns="" id="{AC5962C8-5831-41AA-A94F-A28640387A52}"/>
              </a:ext>
            </a:extLst>
          </p:cNvPr>
          <p:cNvGraphicFramePr>
            <a:graphicFrameLocks noGrp="1"/>
          </p:cNvGraphicFramePr>
          <p:nvPr>
            <p:ph idx="1"/>
            <p:extLst>
              <p:ext uri="{D42A27DB-BD31-4B8C-83A1-F6EECF244321}">
                <p14:modId xmlns:p14="http://schemas.microsoft.com/office/powerpoint/2010/main" val="1533056606"/>
              </p:ext>
            </p:extLst>
          </p:nvPr>
        </p:nvGraphicFramePr>
        <p:xfrm>
          <a:off x="838200" y="1803748"/>
          <a:ext cx="10515600" cy="4398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26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13363"/>
          </a:xfrm>
          <a:solidFill>
            <a:srgbClr val="FFFF00"/>
          </a:solidFill>
        </p:spPr>
        <p:txBody>
          <a:bodyPr/>
          <a:lstStyle/>
          <a:p>
            <a:pPr algn="ctr"/>
            <a:r>
              <a:rPr lang="ar-SA" b="1" dirty="0"/>
              <a:t>طرق  الترشيح  الغشائى</a:t>
            </a:r>
            <a:r>
              <a:rPr lang="en-US" b="1" dirty="0"/>
              <a:t>Membrane filtration </a:t>
            </a:r>
            <a:r>
              <a:rPr lang="ar-SA" b="1" dirty="0"/>
              <a:t> </a:t>
            </a:r>
            <a:endParaRPr lang="ar-EG" b="1" dirty="0"/>
          </a:p>
        </p:txBody>
      </p:sp>
      <p:graphicFrame>
        <p:nvGraphicFramePr>
          <p:cNvPr id="4" name="Content Placeholder 3">
            <a:extLst>
              <a:ext uri="{FF2B5EF4-FFF2-40B4-BE49-F238E27FC236}">
                <a16:creationId xmlns:a16="http://schemas.microsoft.com/office/drawing/2014/main" xmlns="" id="{143B8734-72AD-4BD7-80B2-22733C113127}"/>
              </a:ext>
            </a:extLst>
          </p:cNvPr>
          <p:cNvGraphicFramePr>
            <a:graphicFrameLocks noGrp="1"/>
          </p:cNvGraphicFramePr>
          <p:nvPr>
            <p:ph idx="1"/>
            <p:extLst>
              <p:ext uri="{D42A27DB-BD31-4B8C-83A1-F6EECF244321}">
                <p14:modId xmlns:p14="http://schemas.microsoft.com/office/powerpoint/2010/main" val="1831806212"/>
              </p:ext>
            </p:extLst>
          </p:nvPr>
        </p:nvGraphicFramePr>
        <p:xfrm>
          <a:off x="838200" y="1728592"/>
          <a:ext cx="10515600" cy="525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24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ar-SA" b="1" dirty="0"/>
              <a:t>الاسموزيه  العكسيه</a:t>
            </a:r>
            <a:r>
              <a:rPr lang="ar-SA" dirty="0"/>
              <a:t> </a:t>
            </a:r>
            <a:r>
              <a:rPr lang="en-US" b="1" dirty="0"/>
              <a:t>(RO)</a:t>
            </a:r>
            <a:r>
              <a:rPr lang="en-US" dirty="0"/>
              <a:t> </a:t>
            </a:r>
            <a:r>
              <a:rPr lang="en-US" b="1" dirty="0"/>
              <a:t>Reverse osmosis</a:t>
            </a:r>
            <a:r>
              <a:rPr lang="en-US" dirty="0"/>
              <a:t> </a:t>
            </a:r>
            <a:endParaRPr lang="ar-EG" dirty="0"/>
          </a:p>
        </p:txBody>
      </p:sp>
      <p:graphicFrame>
        <p:nvGraphicFramePr>
          <p:cNvPr id="3" name="Content Placeholder 2">
            <a:extLst>
              <a:ext uri="{FF2B5EF4-FFF2-40B4-BE49-F238E27FC236}">
                <a16:creationId xmlns:a16="http://schemas.microsoft.com/office/drawing/2014/main" xmlns="" id="{7F4193E0-8DFB-4DF6-ADA0-3D97F67C786F}"/>
              </a:ext>
            </a:extLst>
          </p:cNvPr>
          <p:cNvGraphicFramePr>
            <a:graphicFrameLocks noGrp="1"/>
          </p:cNvGraphicFramePr>
          <p:nvPr>
            <p:ph sz="half" idx="2"/>
            <p:extLst>
              <p:ext uri="{D42A27DB-BD31-4B8C-83A1-F6EECF244321}">
                <p14:modId xmlns:p14="http://schemas.microsoft.com/office/powerpoint/2010/main" val="330701922"/>
              </p:ext>
            </p:extLst>
          </p:nvPr>
        </p:nvGraphicFramePr>
        <p:xfrm>
          <a:off x="5224464" y="1816275"/>
          <a:ext cx="6706278" cy="479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R.ALI\Desktop\Mang-RO-loc-Sua.jpg"/>
          <p:cNvPicPr>
            <a:picLocks noGrp="1" noChangeAspect="1" noChangeArrowheads="1"/>
          </p:cNvPicPr>
          <p:nvPr>
            <p:ph sz="half" idx="1"/>
          </p:nvPr>
        </p:nvPicPr>
        <p:blipFill>
          <a:blip r:embed="rId7"/>
          <a:stretch>
            <a:fillRect/>
          </a:stretch>
        </p:blipFill>
        <p:spPr bwMode="auto">
          <a:xfrm>
            <a:off x="261258" y="1690688"/>
            <a:ext cx="4963206" cy="5167312"/>
          </a:xfrm>
          <a:prstGeom prst="rect">
            <a:avLst/>
          </a:prstGeom>
          <a:noFill/>
        </p:spPr>
      </p:pic>
    </p:spTree>
    <p:extLst>
      <p:ext uri="{BB962C8B-B14F-4D97-AF65-F5344CB8AC3E}">
        <p14:creationId xmlns:p14="http://schemas.microsoft.com/office/powerpoint/2010/main" val="29565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
                                        </p:attrNameLst>
                                      </p:cBhvr>
                                      <p:to>
                                        <p:strVal val="visible"/>
                                      </p:to>
                                    </p:set>
                                    <p:anim calcmode="lin" valueType="num">
                                      <p:cBhvr additive="base">
                                        <p:cTn id="7" dur="500" fill="hold"/>
                                        <p:tgtEl>
                                          <p:spTgt spid="5"/>
                                        </p:tgtEl>
                                        <p:attrNameLst>
                                          <p:attrName/>
                                        </p:attrNameLst>
                                      </p:cBhvr>
                                      <p:tavLst>
                                        <p:tav tm="0">
                                          <p:val>
                                            <p:strVal val="1+#ppt_w/2"/>
                                          </p:val>
                                        </p:tav>
                                        <p:tav tm="100000">
                                          <p:val>
                                            <p:strVal val="#ppt_x"/>
                                          </p:val>
                                        </p:tav>
                                      </p:tavLst>
                                    </p:anim>
                                    <p:anim calcmode="lin" valueType="num">
                                      <p:cBhvr additive="base">
                                        <p:cTn id="8" dur="500" fill="hold"/>
                                        <p:tgtEl>
                                          <p:spTgt spid="5"/>
                                        </p:tgtEl>
                                        <p:attrNameLst>
                                          <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229"/>
            <a:ext cx="10515600" cy="1331459"/>
          </a:xfrm>
          <a:solidFill>
            <a:srgbClr val="FFFF00"/>
          </a:solidFill>
        </p:spPr>
        <p:txBody>
          <a:bodyPr/>
          <a:lstStyle/>
          <a:p>
            <a:pPr algn="ctr"/>
            <a:r>
              <a:rPr lang="ar-SA" b="1" dirty="0"/>
              <a:t>الترشيح النانو </a:t>
            </a:r>
            <a:r>
              <a:rPr lang="en-US" b="1" dirty="0"/>
              <a:t>Nan filtration (NF)</a:t>
            </a:r>
            <a:endParaRPr lang="ar-EG" dirty="0"/>
          </a:p>
        </p:txBody>
      </p:sp>
      <p:graphicFrame>
        <p:nvGraphicFramePr>
          <p:cNvPr id="3" name="Content Placeholder 2">
            <a:extLst>
              <a:ext uri="{FF2B5EF4-FFF2-40B4-BE49-F238E27FC236}">
                <a16:creationId xmlns:a16="http://schemas.microsoft.com/office/drawing/2014/main" xmlns="" id="{C8B697FA-70A5-463C-BCAA-C9B4EEFE565D}"/>
              </a:ext>
            </a:extLst>
          </p:cNvPr>
          <p:cNvGraphicFramePr>
            <a:graphicFrameLocks noGrp="1"/>
          </p:cNvGraphicFramePr>
          <p:nvPr>
            <p:ph sz="half" idx="2"/>
            <p:extLst>
              <p:ext uri="{D42A27DB-BD31-4B8C-83A1-F6EECF244321}">
                <p14:modId xmlns:p14="http://schemas.microsoft.com/office/powerpoint/2010/main" val="3839371711"/>
              </p:ext>
            </p:extLst>
          </p:nvPr>
        </p:nvGraphicFramePr>
        <p:xfrm>
          <a:off x="5591977" y="1891430"/>
          <a:ext cx="6400800" cy="5080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R.ALI\Desktop\Mang-NF-loc-Sua.jpg"/>
          <p:cNvPicPr>
            <a:picLocks noGrp="1" noChangeAspect="1" noChangeArrowheads="1"/>
          </p:cNvPicPr>
          <p:nvPr>
            <p:ph sz="half" idx="1"/>
          </p:nvPr>
        </p:nvPicPr>
        <p:blipFill>
          <a:blip r:embed="rId7"/>
          <a:stretch>
            <a:fillRect/>
          </a:stretch>
        </p:blipFill>
        <p:spPr bwMode="auto">
          <a:xfrm>
            <a:off x="0" y="1690688"/>
            <a:ext cx="5291138" cy="5281611"/>
          </a:xfrm>
          <a:prstGeom prst="rect">
            <a:avLst/>
          </a:prstGeom>
          <a:noFill/>
        </p:spPr>
      </p:pic>
    </p:spTree>
    <p:extLst>
      <p:ext uri="{BB962C8B-B14F-4D97-AF65-F5344CB8AC3E}">
        <p14:creationId xmlns:p14="http://schemas.microsoft.com/office/powerpoint/2010/main" val="1696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
                                        </p:attrNameLst>
                                      </p:cBhvr>
                                      <p:to>
                                        <p:strVal val="visible"/>
                                      </p:to>
                                    </p:set>
                                    <p:anim calcmode="lin" valueType="num">
                                      <p:cBhvr additive="base">
                                        <p:cTn id="7" dur="500" fill="hold"/>
                                        <p:tgtEl>
                                          <p:spTgt spid="5"/>
                                        </p:tgtEl>
                                        <p:attrNameLst>
                                          <p:attrName/>
                                        </p:attrNameLst>
                                      </p:cBhvr>
                                      <p:tavLst>
                                        <p:tav tm="0">
                                          <p:val>
                                            <p:strVal val="1+#ppt_w/2"/>
                                          </p:val>
                                        </p:tav>
                                        <p:tav tm="100000">
                                          <p:val>
                                            <p:strVal val="#ppt_x"/>
                                          </p:val>
                                        </p:tav>
                                      </p:tavLst>
                                    </p:anim>
                                    <p:anim calcmode="lin" valueType="num">
                                      <p:cBhvr additive="base">
                                        <p:cTn id="8" dur="500" fill="hold"/>
                                        <p:tgtEl>
                                          <p:spTgt spid="5"/>
                                        </p:tgtEl>
                                        <p:attrNameLst>
                                          <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solidFill>
            <a:srgbClr val="FFFF00"/>
          </a:solidFill>
        </p:spPr>
        <p:txBody>
          <a:bodyPr/>
          <a:lstStyle/>
          <a:p>
            <a:pPr algn="ctr"/>
            <a:r>
              <a:rPr lang="ar-SA" b="1" dirty="0"/>
              <a:t>الترشيح  الفائق</a:t>
            </a:r>
            <a:r>
              <a:rPr lang="en-US" b="1" dirty="0"/>
              <a:t>Ultrafiltration(UF)</a:t>
            </a:r>
            <a:r>
              <a:rPr lang="en-US" dirty="0"/>
              <a:t> </a:t>
            </a:r>
            <a:endParaRPr lang="ar-EG" dirty="0"/>
          </a:p>
        </p:txBody>
      </p:sp>
      <p:graphicFrame>
        <p:nvGraphicFramePr>
          <p:cNvPr id="3" name="Content Placeholder 2">
            <a:extLst>
              <a:ext uri="{FF2B5EF4-FFF2-40B4-BE49-F238E27FC236}">
                <a16:creationId xmlns:a16="http://schemas.microsoft.com/office/drawing/2014/main" xmlns="" id="{A7E684E2-6F0A-4268-BA2D-3E53C4FED853}"/>
              </a:ext>
            </a:extLst>
          </p:cNvPr>
          <p:cNvGraphicFramePr>
            <a:graphicFrameLocks noGrp="1"/>
          </p:cNvGraphicFramePr>
          <p:nvPr>
            <p:ph sz="half" idx="2"/>
            <p:extLst>
              <p:ext uri="{D42A27DB-BD31-4B8C-83A1-F6EECF244321}">
                <p14:modId xmlns:p14="http://schemas.microsoft.com/office/powerpoint/2010/main" val="637097034"/>
              </p:ext>
            </p:extLst>
          </p:nvPr>
        </p:nvGraphicFramePr>
        <p:xfrm>
          <a:off x="5141843" y="1878904"/>
          <a:ext cx="6679096" cy="497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R.ALI\Desktop\Mang-UF-loc-Sua.jpg"/>
          <p:cNvPicPr>
            <a:picLocks noGrp="1" noChangeAspect="1" noChangeArrowheads="1"/>
          </p:cNvPicPr>
          <p:nvPr>
            <p:ph sz="half" idx="1"/>
          </p:nvPr>
        </p:nvPicPr>
        <p:blipFill>
          <a:blip r:embed="rId7"/>
          <a:stretch>
            <a:fillRect/>
          </a:stretch>
        </p:blipFill>
        <p:spPr bwMode="auto">
          <a:xfrm>
            <a:off x="179615" y="1690687"/>
            <a:ext cx="4842960" cy="5279955"/>
          </a:xfrm>
          <a:prstGeom prst="rect">
            <a:avLst/>
          </a:prstGeom>
          <a:noFill/>
        </p:spPr>
      </p:pic>
    </p:spTree>
    <p:extLst>
      <p:ext uri="{BB962C8B-B14F-4D97-AF65-F5344CB8AC3E}">
        <p14:creationId xmlns:p14="http://schemas.microsoft.com/office/powerpoint/2010/main" val="34283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
                                        </p:attrNameLst>
                                      </p:cBhvr>
                                      <p:to>
                                        <p:strVal val="visible"/>
                                      </p:to>
                                    </p:set>
                                    <p:anim calcmode="lin" valueType="num">
                                      <p:cBhvr>
                                        <p:cTn id="7" dur="500" fill="hold"/>
                                        <p:tgtEl>
                                          <p:spTgt spid="5"/>
                                        </p:tgtEl>
                                        <p:attrNameLst>
                                          <p:attrName/>
                                        </p:attrNameLst>
                                      </p:cBhvr>
                                      <p:tavLst>
                                        <p:tav tm="0">
                                          <p:val>
                                            <p:fltVal val="0"/>
                                          </p:val>
                                        </p:tav>
                                        <p:tav tm="100000">
                                          <p:val>
                                            <p:strVal val="#ppt_w"/>
                                          </p:val>
                                        </p:tav>
                                      </p:tavLst>
                                    </p:anim>
                                    <p:anim calcmode="lin" valueType="num">
                                      <p:cBhvr>
                                        <p:cTn id="8" dur="500" fill="hold"/>
                                        <p:tgtEl>
                                          <p:spTgt spid="5"/>
                                        </p:tgtEl>
                                        <p:attrNameLst>
                                          <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557"/>
            <a:ext cx="10240617" cy="1315131"/>
          </a:xfrm>
          <a:solidFill>
            <a:srgbClr val="FFFF00"/>
          </a:solidFill>
        </p:spPr>
        <p:txBody>
          <a:bodyPr/>
          <a:lstStyle/>
          <a:p>
            <a:pPr algn="ctr"/>
            <a:r>
              <a:rPr lang="ar-SA" b="1" dirty="0"/>
              <a:t>الترشيح  الدقيق </a:t>
            </a:r>
            <a:r>
              <a:rPr lang="en-US" b="1" dirty="0"/>
              <a:t>Microfiltration(MF)</a:t>
            </a:r>
            <a:endParaRPr lang="ar-EG" dirty="0"/>
          </a:p>
        </p:txBody>
      </p:sp>
      <p:graphicFrame>
        <p:nvGraphicFramePr>
          <p:cNvPr id="3" name="Content Placeholder 2">
            <a:extLst>
              <a:ext uri="{FF2B5EF4-FFF2-40B4-BE49-F238E27FC236}">
                <a16:creationId xmlns:a16="http://schemas.microsoft.com/office/drawing/2014/main" xmlns="" id="{ACA90A85-C58F-4649-BADB-CB134F7D6263}"/>
              </a:ext>
            </a:extLst>
          </p:cNvPr>
          <p:cNvGraphicFramePr>
            <a:graphicFrameLocks noGrp="1"/>
          </p:cNvGraphicFramePr>
          <p:nvPr>
            <p:ph sz="half" idx="2"/>
            <p:extLst>
              <p:ext uri="{D42A27DB-BD31-4B8C-83A1-F6EECF244321}">
                <p14:modId xmlns:p14="http://schemas.microsoft.com/office/powerpoint/2010/main" val="1468931835"/>
              </p:ext>
            </p:extLst>
          </p:nvPr>
        </p:nvGraphicFramePr>
        <p:xfrm>
          <a:off x="5780314" y="1825624"/>
          <a:ext cx="5573486" cy="486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R.ALI\Desktop\Mang-MF-loc-Sua-2.jpg"/>
          <p:cNvPicPr>
            <a:picLocks noGrp="1" noChangeAspect="1" noChangeArrowheads="1"/>
          </p:cNvPicPr>
          <p:nvPr>
            <p:ph sz="half" idx="1"/>
          </p:nvPr>
        </p:nvPicPr>
        <p:blipFill>
          <a:blip r:embed="rId7"/>
          <a:stretch>
            <a:fillRect/>
          </a:stretch>
        </p:blipFill>
        <p:spPr bwMode="auto">
          <a:xfrm>
            <a:off x="0" y="1690688"/>
            <a:ext cx="5421313" cy="4486275"/>
          </a:xfrm>
          <a:prstGeom prst="rect">
            <a:avLst/>
          </a:prstGeom>
          <a:noFill/>
        </p:spPr>
      </p:pic>
    </p:spTree>
    <p:extLst>
      <p:ext uri="{BB962C8B-B14F-4D97-AF65-F5344CB8AC3E}">
        <p14:creationId xmlns:p14="http://schemas.microsoft.com/office/powerpoint/2010/main" val="245336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
                                        </p:attrNameLst>
                                      </p:cBhvr>
                                      <p:to>
                                        <p:strVal val="visible"/>
                                      </p:to>
                                    </p:set>
                                    <p:anim calcmode="lin" valueType="num">
                                      <p:cBhvr additive="base">
                                        <p:cTn id="7" dur="500" fill="hold"/>
                                        <p:tgtEl>
                                          <p:spTgt spid="5"/>
                                        </p:tgtEl>
                                        <p:attrNameLst>
                                          <p:attrName/>
                                        </p:attrNameLst>
                                      </p:cBhvr>
                                      <p:tavLst>
                                        <p:tav tm="0">
                                          <p:val>
                                            <p:strVal val="#ppt_x"/>
                                          </p:val>
                                        </p:tav>
                                        <p:tav tm="100000">
                                          <p:val>
                                            <p:strVal val="#ppt_x"/>
                                          </p:val>
                                        </p:tav>
                                      </p:tavLst>
                                    </p:anim>
                                    <p:anim calcmode="lin" valueType="num">
                                      <p:cBhvr additive="base">
                                        <p:cTn id="8" dur="500" fill="hold"/>
                                        <p:tgtEl>
                                          <p:spTgt spid="5"/>
                                        </p:tgtEl>
                                        <p:attrNameLst>
                                          <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R.ALI\Desktop\22.png"/>
          <p:cNvPicPr>
            <a:picLocks noChangeAspect="1" noChangeArrowheads="1"/>
          </p:cNvPicPr>
          <p:nvPr/>
        </p:nvPicPr>
        <p:blipFill>
          <a:blip r:embed="rId2"/>
          <a:stretch>
            <a:fillRect/>
          </a:stretch>
        </p:blipFill>
        <p:spPr bwMode="auto">
          <a:xfrm>
            <a:off x="65314" y="24064"/>
            <a:ext cx="12126686" cy="6858000"/>
          </a:xfrm>
          <a:prstGeom prst="rect">
            <a:avLst/>
          </a:prstGeom>
          <a:noFill/>
          <a:ln>
            <a:noFill/>
          </a:ln>
        </p:spPr>
        <p:style>
          <a:lnRef idx="0">
            <a:scrgbClr r="0" g="0" b="0"/>
          </a:lnRef>
          <a:fillRef idx="0">
            <a:scrgbClr r="0" g="0" b="0"/>
          </a:fillRef>
          <a:effectRef idx="0">
            <a:scrgbClr r="0" g="0" b="0"/>
          </a:effectRef>
          <a:fontRef idx="minor">
            <a:schemeClr val="accent3"/>
          </a:fontRef>
        </p:style>
      </p:pic>
    </p:spTree>
    <p:extLst>
      <p:ext uri="{BB962C8B-B14F-4D97-AF65-F5344CB8AC3E}">
        <p14:creationId xmlns:p14="http://schemas.microsoft.com/office/powerpoint/2010/main" val="29462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mmer_TP102499175">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1441</Words>
  <Application>Microsoft Office PowerPoint</Application>
  <PresentationFormat>Widescreen</PresentationFormat>
  <Paragraphs>194</Paragraphs>
  <Slides>29</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2" baseType="lpstr">
      <vt:lpstr>Arial</vt:lpstr>
      <vt:lpstr>Calibri</vt:lpstr>
      <vt:lpstr>Calibri Light</vt:lpstr>
      <vt:lpstr>Courier New</vt:lpstr>
      <vt:lpstr>PT Bold Heading</vt:lpstr>
      <vt:lpstr>Tahoma</vt:lpstr>
      <vt:lpstr>Times New Roman</vt:lpstr>
      <vt:lpstr>Trebuchet MS</vt:lpstr>
      <vt:lpstr>Verdana</vt:lpstr>
      <vt:lpstr>Wingdings 2</vt:lpstr>
      <vt:lpstr>Office Theme</vt:lpstr>
      <vt:lpstr>Summer_TP102499175</vt:lpstr>
      <vt:lpstr>Slide</vt:lpstr>
      <vt:lpstr>PowerPoint Presentation</vt:lpstr>
      <vt:lpstr>أسس الترشيح الغشائي</vt:lpstr>
      <vt:lpstr>طرق  الترشيح  الغشائى  تعمل علي تجزئة  المحلول </vt:lpstr>
      <vt:lpstr>طرق  الترشيح  الغشائىMembrane filtration  </vt:lpstr>
      <vt:lpstr>الاسموزيه  العكسيه (RO) Reverse osmosis </vt:lpstr>
      <vt:lpstr>الترشيح النانو Nan filtration (NF)</vt:lpstr>
      <vt:lpstr>الترشيح  الفائقUltrafiltration(UF) </vt:lpstr>
      <vt:lpstr>الترشيح  الدقيق Microfiltration(MF)</vt:lpstr>
      <vt:lpstr>PowerPoint Presentation</vt:lpstr>
      <vt:lpstr>PowerPoint Presentation</vt:lpstr>
      <vt:lpstr>مزايا الترشيح الفائق</vt:lpstr>
      <vt:lpstr>التغيرات  الكيماوية للبن أثناء الترشيح الفائق</vt:lpstr>
      <vt:lpstr>التغيرات الطبيعيه للبن أثناء الترشيح الفائق</vt:lpstr>
      <vt:lpstr>اللزوجة</vt:lpstr>
      <vt:lpstr>القدرة  التنظيمية  Buffer capacity </vt:lpstr>
      <vt:lpstr>الزيادة في القدرة  التنظيمية لمركزات UF</vt:lpstr>
      <vt:lpstr>لتقليل تأثير زيادة القدرة التنظيمية في مركزات UF علي صناعة الجبن </vt:lpstr>
      <vt:lpstr>التجبن الأنزيمي لمركزات الألبان</vt:lpstr>
      <vt:lpstr> التغيرات  الميكروبيولوجيه للحليب أثناء الترشيح الفائق</vt:lpstr>
      <vt:lpstr>طرق استخدام الترشيح الفائق في صناعة الجبن</vt:lpstr>
      <vt:lpstr>مركزات  UF منخفضة التركيز  Low Concentration Retentate ( LCR) </vt:lpstr>
      <vt:lpstr>مركزات  UF متوسطة التركيز  Medium Concentration Retentate  (MCR)</vt:lpstr>
      <vt:lpstr>مركز  UF مماثل لتركيب الجبن المراد انتاجه منه  Liquid pre-cheeses  (  LPC )</vt:lpstr>
      <vt:lpstr>تركيز الشرش باستخدام UF لانتاج مركز بروتينات الشرش</vt:lpstr>
      <vt:lpstr>أولا: الجبن الأبيض الطري</vt:lpstr>
      <vt:lpstr>مزايا استخدام الترشيح الفائق في صناعة الجبن الطري</vt:lpstr>
      <vt:lpstr>PowerPoint Presentation</vt:lpstr>
      <vt:lpstr>جبن نصف جافة Semi–hard cheese</vt:lpstr>
      <vt:lpstr>جبن جافة Hard cheese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Ultrafiltration in cheese making</dc:title>
  <dc:creator>cc</dc:creator>
  <cp:lastModifiedBy>cc</cp:lastModifiedBy>
  <cp:revision>203</cp:revision>
  <dcterms:created xsi:type="dcterms:W3CDTF">2021-04-26T14:31:02Z</dcterms:created>
  <dcterms:modified xsi:type="dcterms:W3CDTF">2021-11-30T19:11:41Z</dcterms:modified>
</cp:coreProperties>
</file>